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69" r:id="rId3"/>
    <p:sldId id="271" r:id="rId4"/>
    <p:sldId id="284" r:id="rId5"/>
    <p:sldId id="270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8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EAF654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3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9B7E-19CA-4BC2-9561-6F7A7A03B3FF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E5F9-BB41-46EF-8E5E-F699BC3E6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06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9B7E-19CA-4BC2-9561-6F7A7A03B3FF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E5F9-BB41-46EF-8E5E-F699BC3E6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8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9B7E-19CA-4BC2-9561-6F7A7A03B3FF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E5F9-BB41-46EF-8E5E-F699BC3E6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0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9B7E-19CA-4BC2-9561-6F7A7A03B3FF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E5F9-BB41-46EF-8E5E-F699BC3E6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4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9B7E-19CA-4BC2-9561-6F7A7A03B3FF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E5F9-BB41-46EF-8E5E-F699BC3E6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5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9B7E-19CA-4BC2-9561-6F7A7A03B3FF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E5F9-BB41-46EF-8E5E-F699BC3E6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3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9B7E-19CA-4BC2-9561-6F7A7A03B3FF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E5F9-BB41-46EF-8E5E-F699BC3E6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3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9B7E-19CA-4BC2-9561-6F7A7A03B3FF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E5F9-BB41-46EF-8E5E-F699BC3E6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62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9B7E-19CA-4BC2-9561-6F7A7A03B3FF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E5F9-BB41-46EF-8E5E-F699BC3E6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75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9B7E-19CA-4BC2-9561-6F7A7A03B3FF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E5F9-BB41-46EF-8E5E-F699BC3E6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13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9B7E-19CA-4BC2-9561-6F7A7A03B3FF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E5F9-BB41-46EF-8E5E-F699BC3E6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65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59B7E-19CA-4BC2-9561-6F7A7A03B3FF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5E5F9-BB41-46EF-8E5E-F699BC3E6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8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8982"/>
            <a:ext cx="7886700" cy="1931600"/>
          </a:xfrm>
        </p:spPr>
        <p:txBody>
          <a:bodyPr/>
          <a:lstStyle/>
          <a:p>
            <a:pPr algn="ctr"/>
            <a:r>
              <a:rPr lang="en-US" dirty="0"/>
              <a:t>What Is Electricity?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0A05E2-809D-4617-ADA3-0F7A5DDDA7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775" y="2310582"/>
            <a:ext cx="3734012" cy="373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1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0C067-EDBE-4CC3-9CFA-997F53EB6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slide switch</a:t>
            </a:r>
          </a:p>
        </p:txBody>
      </p:sp>
      <p:pic>
        <p:nvPicPr>
          <p:cNvPr id="3" name="Picture 2" descr="A picture containing indoor, table, sitting, computer&#10;&#10;Description automatically generated">
            <a:extLst>
              <a:ext uri="{FF2B5EF4-FFF2-40B4-BE49-F238E27FC236}">
                <a16:creationId xmlns:a16="http://schemas.microsoft.com/office/drawing/2014/main" id="{F6BD8FC1-6C11-48D1-9499-AF2E4EBA65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2" t="28693" r="17922" b="44088"/>
          <a:stretch/>
        </p:blipFill>
        <p:spPr>
          <a:xfrm rot="5400000">
            <a:off x="3666737" y="993521"/>
            <a:ext cx="1810524" cy="527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88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3AA9D-2009-42D2-B5A2-3B097C2BF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press switch</a:t>
            </a:r>
          </a:p>
        </p:txBody>
      </p:sp>
      <p:pic>
        <p:nvPicPr>
          <p:cNvPr id="3" name="Picture 2" descr="A picture containing table, computer, white&#10;&#10;Description automatically generated">
            <a:extLst>
              <a:ext uri="{FF2B5EF4-FFF2-40B4-BE49-F238E27FC236}">
                <a16:creationId xmlns:a16="http://schemas.microsoft.com/office/drawing/2014/main" id="{5FC315BC-418C-40CF-B0AF-E3A1E976BE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0" t="51266" r="30757" b="30297"/>
          <a:stretch/>
        </p:blipFill>
        <p:spPr>
          <a:xfrm rot="16200000">
            <a:off x="3598915" y="1031033"/>
            <a:ext cx="1946170" cy="479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78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EDAF7-535E-4426-8D59-7DFAEA5D0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fan</a:t>
            </a:r>
          </a:p>
        </p:txBody>
      </p:sp>
      <p:pic>
        <p:nvPicPr>
          <p:cNvPr id="3" name="Picture 2" descr="A close up of a keyboard&#10;&#10;Description automatically generated">
            <a:extLst>
              <a:ext uri="{FF2B5EF4-FFF2-40B4-BE49-F238E27FC236}">
                <a16:creationId xmlns:a16="http://schemas.microsoft.com/office/drawing/2014/main" id="{EB0F1AA6-CBBD-4A5F-BC84-5060E9404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4" t="30712" r="22988" b="37801"/>
          <a:stretch/>
        </p:blipFill>
        <p:spPr>
          <a:xfrm rot="5400000">
            <a:off x="2799183" y="2024744"/>
            <a:ext cx="3545633" cy="354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41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778D2-77FE-44A0-8E61-D0337E55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resistor</a:t>
            </a:r>
          </a:p>
        </p:txBody>
      </p:sp>
      <p:pic>
        <p:nvPicPr>
          <p:cNvPr id="3" name="Picture 2" descr="A picture containing indoor, table, sitting, white&#10;&#10;Description automatically generated">
            <a:extLst>
              <a:ext uri="{FF2B5EF4-FFF2-40B4-BE49-F238E27FC236}">
                <a16:creationId xmlns:a16="http://schemas.microsoft.com/office/drawing/2014/main" id="{5A8FC0EF-F0FF-4809-9BB4-0FF38AE04C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0" t="44773" r="57153" b="35754"/>
          <a:stretch/>
        </p:blipFill>
        <p:spPr>
          <a:xfrm rot="16200000">
            <a:off x="3550107" y="1138147"/>
            <a:ext cx="2043785" cy="489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64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EC454-97FE-442E-9A57-D890A635E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LED</a:t>
            </a:r>
          </a:p>
        </p:txBody>
      </p:sp>
      <p:pic>
        <p:nvPicPr>
          <p:cNvPr id="3" name="Picture 2" descr="A picture containing table, sitting, white&#10;&#10;Description automatically generated">
            <a:extLst>
              <a:ext uri="{FF2B5EF4-FFF2-40B4-BE49-F238E27FC236}">
                <a16:creationId xmlns:a16="http://schemas.microsoft.com/office/drawing/2014/main" id="{0342BF9B-261E-4D1C-BED8-80689CF49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2" t="54039" r="62258" b="26102"/>
          <a:stretch/>
        </p:blipFill>
        <p:spPr>
          <a:xfrm rot="16200000">
            <a:off x="3713567" y="1096330"/>
            <a:ext cx="1716866" cy="49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64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1F512-1FF8-49A9-B695-E97423BF8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light bulb</a:t>
            </a:r>
          </a:p>
        </p:txBody>
      </p:sp>
      <p:pic>
        <p:nvPicPr>
          <p:cNvPr id="3" name="Picture 2" descr="A close up of a device&#10;&#10;Description automatically generated">
            <a:extLst>
              <a:ext uri="{FF2B5EF4-FFF2-40B4-BE49-F238E27FC236}">
                <a16:creationId xmlns:a16="http://schemas.microsoft.com/office/drawing/2014/main" id="{429AF88A-197C-4A9A-8A2A-A489B77E28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4" t="23937" r="57083" b="52421"/>
          <a:stretch/>
        </p:blipFill>
        <p:spPr>
          <a:xfrm rot="16200000">
            <a:off x="3547730" y="667139"/>
            <a:ext cx="2048540" cy="552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65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8981"/>
            <a:ext cx="7886700" cy="6063383"/>
          </a:xfrm>
        </p:spPr>
        <p:txBody>
          <a:bodyPr/>
          <a:lstStyle/>
          <a:p>
            <a:pPr algn="ctr"/>
            <a:r>
              <a:rPr lang="en-US" dirty="0"/>
              <a:t>Let’s Build Some Circuits</a:t>
            </a:r>
          </a:p>
        </p:txBody>
      </p:sp>
    </p:spTree>
    <p:extLst>
      <p:ext uri="{BB962C8B-B14F-4D97-AF65-F5344CB8AC3E}">
        <p14:creationId xmlns:p14="http://schemas.microsoft.com/office/powerpoint/2010/main" val="3654989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671"/>
            <a:ext cx="7886700" cy="90054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What is Electricity?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2216"/>
            <a:ext cx="7886700" cy="3048000"/>
          </a:xfrm>
        </p:spPr>
        <p:txBody>
          <a:bodyPr>
            <a:normAutofit/>
          </a:bodyPr>
          <a:lstStyle/>
          <a:p>
            <a:r>
              <a:rPr lang="en-US" sz="2400" dirty="0"/>
              <a:t>Electricity is an energy that is used to give power to many things: lights, TVs, computers, tablets, and more.</a:t>
            </a:r>
            <a:br>
              <a:rPr lang="en-US" sz="2400" dirty="0"/>
            </a:br>
            <a:endParaRPr lang="en-US" sz="1200" dirty="0"/>
          </a:p>
          <a:p>
            <a:r>
              <a:rPr lang="en-US" sz="2400" dirty="0"/>
              <a:t>Electricity moves around in a circuit.</a:t>
            </a:r>
            <a:br>
              <a:rPr lang="en-US" sz="2400" dirty="0"/>
            </a:br>
            <a:endParaRPr lang="en-US" sz="1200" dirty="0"/>
          </a:p>
          <a:p>
            <a:r>
              <a:rPr lang="en-US" sz="2400" dirty="0"/>
              <a:t>In this picture, electricity moves from the batteries to a light bulb. This makes the light bulb turn on.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42E629B-501B-421E-B73A-729FCC397BE3}"/>
              </a:ext>
            </a:extLst>
          </p:cNvPr>
          <p:cNvGrpSpPr/>
          <p:nvPr/>
        </p:nvGrpSpPr>
        <p:grpSpPr>
          <a:xfrm>
            <a:off x="2666092" y="3953233"/>
            <a:ext cx="3944342" cy="2604380"/>
            <a:chOff x="2666092" y="3953233"/>
            <a:chExt cx="3944342" cy="26043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68848" t="34275" r="12199" b="16383"/>
            <a:stretch/>
          </p:blipFill>
          <p:spPr>
            <a:xfrm rot="16200000">
              <a:off x="3269810" y="3349515"/>
              <a:ext cx="2604380" cy="381181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363525" y="4964669"/>
              <a:ext cx="12469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batteries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43747" y="4964669"/>
              <a:ext cx="8451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bulb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30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671"/>
            <a:ext cx="7886700" cy="90054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What Can Electricity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2216"/>
            <a:ext cx="7886700" cy="1066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Electricity can give power to lots of things. Here are a few examples you can build. 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8635" t="30777" r="13157" b="26799"/>
          <a:stretch/>
        </p:blipFill>
        <p:spPr>
          <a:xfrm>
            <a:off x="476245" y="2202875"/>
            <a:ext cx="2369128" cy="3103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9699" t="30777" r="12838" b="31913"/>
          <a:stretch/>
        </p:blipFill>
        <p:spPr>
          <a:xfrm>
            <a:off x="3401603" y="2202875"/>
            <a:ext cx="2583556" cy="31034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68848" t="34275" r="12199" b="16383"/>
          <a:stretch/>
        </p:blipFill>
        <p:spPr>
          <a:xfrm>
            <a:off x="6608610" y="2202875"/>
            <a:ext cx="2124017" cy="31087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6245" y="5306297"/>
            <a:ext cx="2369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motor (with a spinner attached).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01603" y="5306296"/>
            <a:ext cx="2573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speaker. This speaker will not make sound in this arrangement. It’s just to show an example.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08610" y="5306297"/>
            <a:ext cx="2124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light bulb.</a:t>
            </a:r>
          </a:p>
        </p:txBody>
      </p:sp>
    </p:spTree>
    <p:extLst>
      <p:ext uri="{BB962C8B-B14F-4D97-AF65-F5344CB8AC3E}">
        <p14:creationId xmlns:p14="http://schemas.microsoft.com/office/powerpoint/2010/main" val="173336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8981"/>
            <a:ext cx="7886700" cy="6063383"/>
          </a:xfrm>
        </p:spPr>
        <p:txBody>
          <a:bodyPr/>
          <a:lstStyle/>
          <a:p>
            <a:pPr algn="ctr"/>
            <a:r>
              <a:rPr lang="en-US" dirty="0"/>
              <a:t>What Is a Circuit?</a:t>
            </a:r>
          </a:p>
        </p:txBody>
      </p:sp>
    </p:spTree>
    <p:extLst>
      <p:ext uri="{BB962C8B-B14F-4D97-AF65-F5344CB8AC3E}">
        <p14:creationId xmlns:p14="http://schemas.microsoft.com/office/powerpoint/2010/main" val="1476076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671"/>
            <a:ext cx="7886700" cy="90054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What is a Circuit?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2216"/>
            <a:ext cx="7886700" cy="1302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circuit is a path or loop that electricity flows around. The arrows show the path the electricity moves from the batteries to the motor.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8635" t="30777" r="13157" b="26799"/>
          <a:stretch/>
        </p:blipFill>
        <p:spPr>
          <a:xfrm rot="16200000">
            <a:off x="2530081" y="1681919"/>
            <a:ext cx="4083837" cy="5349593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3976253" y="3617125"/>
            <a:ext cx="1191491" cy="166254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 rot="16200000">
            <a:off x="3144981" y="4462252"/>
            <a:ext cx="1191491" cy="166254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 rot="10800000">
            <a:off x="3900915" y="5057998"/>
            <a:ext cx="1191491" cy="166254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4964" y="4172049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batteries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50111" y="4226923"/>
            <a:ext cx="845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motor</a:t>
            </a:r>
          </a:p>
        </p:txBody>
      </p:sp>
    </p:spTree>
    <p:extLst>
      <p:ext uri="{BB962C8B-B14F-4D97-AF65-F5344CB8AC3E}">
        <p14:creationId xmlns:p14="http://schemas.microsoft.com/office/powerpoint/2010/main" val="3833210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8981"/>
            <a:ext cx="7886700" cy="6063383"/>
          </a:xfrm>
        </p:spPr>
        <p:txBody>
          <a:bodyPr>
            <a:normAutofit/>
          </a:bodyPr>
          <a:lstStyle/>
          <a:p>
            <a:pPr algn="ctr"/>
            <a:r>
              <a:rPr lang="en-US" sz="4200" dirty="0"/>
              <a:t>We’re going to build some circuits, but first I wanted to tell you about the parts you’ll be using.</a:t>
            </a:r>
          </a:p>
        </p:txBody>
      </p:sp>
    </p:spTree>
    <p:extLst>
      <p:ext uri="{BB962C8B-B14F-4D97-AF65-F5344CB8AC3E}">
        <p14:creationId xmlns:p14="http://schemas.microsoft.com/office/powerpoint/2010/main" val="1445419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708BA-6DE7-4ECC-AEE0-69A1A2557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battery holder</a:t>
            </a:r>
          </a:p>
        </p:txBody>
      </p:sp>
      <p:pic>
        <p:nvPicPr>
          <p:cNvPr id="3" name="Picture 2" descr="A picture containing keyboard&#10;&#10;Description automatically generated">
            <a:extLst>
              <a:ext uri="{FF2B5EF4-FFF2-40B4-BE49-F238E27FC236}">
                <a16:creationId xmlns:a16="http://schemas.microsoft.com/office/drawing/2014/main" id="{FAFA9E28-542C-4EC9-B866-C138C45D85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9" t="71893" r="28054" b="5946"/>
          <a:stretch/>
        </p:blipFill>
        <p:spPr>
          <a:xfrm rot="16200000">
            <a:off x="2638676" y="1895526"/>
            <a:ext cx="3866648" cy="419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64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455FA-A8A5-4323-BBD4-F9909F9F9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motor</a:t>
            </a:r>
          </a:p>
        </p:txBody>
      </p:sp>
      <p:pic>
        <p:nvPicPr>
          <p:cNvPr id="3" name="Picture 2" descr="A picture containing white, keyboard&#10;&#10;Description automatically generated">
            <a:extLst>
              <a:ext uri="{FF2B5EF4-FFF2-40B4-BE49-F238E27FC236}">
                <a16:creationId xmlns:a16="http://schemas.microsoft.com/office/drawing/2014/main" id="{3D2CD4E3-E285-49FB-A7C7-FA671F1CB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6" t="49598" r="26798" b="38601"/>
          <a:stretch/>
        </p:blipFill>
        <p:spPr>
          <a:xfrm rot="10800000">
            <a:off x="1989753" y="2286856"/>
            <a:ext cx="5164494" cy="276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74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D949C-D433-43BC-9910-C52F683AC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wire</a:t>
            </a:r>
          </a:p>
        </p:txBody>
      </p:sp>
      <p:pic>
        <p:nvPicPr>
          <p:cNvPr id="4" name="Picture 3" descr="A picture containing indoor, table, sitting, computer&#10;&#10;Description automatically generated">
            <a:extLst>
              <a:ext uri="{FF2B5EF4-FFF2-40B4-BE49-F238E27FC236}">
                <a16:creationId xmlns:a16="http://schemas.microsoft.com/office/drawing/2014/main" id="{2F6715FD-0BBA-40E2-B534-45A89C48CD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3" t="30206" r="60080" b="44362"/>
          <a:stretch/>
        </p:blipFill>
        <p:spPr>
          <a:xfrm rot="5400000">
            <a:off x="3905516" y="952380"/>
            <a:ext cx="1332967" cy="460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69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2805</TotalTime>
  <Words>198</Words>
  <Application>Microsoft Office PowerPoint</Application>
  <PresentationFormat>On-screen Show (4:3)</PresentationFormat>
  <Paragraphs>28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What Is Electricity?</vt:lpstr>
      <vt:lpstr>What is Electricity?</vt:lpstr>
      <vt:lpstr>What Can Electricity Do?</vt:lpstr>
      <vt:lpstr>What Is a Circuit?</vt:lpstr>
      <vt:lpstr>What is a Circuit?</vt:lpstr>
      <vt:lpstr>We’re going to build some circuits, but first I wanted to tell you about the parts you’ll be using.</vt:lpstr>
      <vt:lpstr>battery holder</vt:lpstr>
      <vt:lpstr>motor</vt:lpstr>
      <vt:lpstr>wire</vt:lpstr>
      <vt:lpstr>slide switch</vt:lpstr>
      <vt:lpstr>press switch</vt:lpstr>
      <vt:lpstr>fan</vt:lpstr>
      <vt:lpstr>resistor</vt:lpstr>
      <vt:lpstr>LED</vt:lpstr>
      <vt:lpstr>light bulb</vt:lpstr>
      <vt:lpstr>Let’s Build Some Circuits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NicoleC</dc:creator>
  <cp:lastModifiedBy>Nicole</cp:lastModifiedBy>
  <cp:revision>85</cp:revision>
  <dcterms:created xsi:type="dcterms:W3CDTF">2016-02-22T03:14:18Z</dcterms:created>
  <dcterms:modified xsi:type="dcterms:W3CDTF">2019-12-18T16:57:24Z</dcterms:modified>
</cp:coreProperties>
</file>