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24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9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3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42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1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2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1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33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7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7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2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8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ADCCD-D00A-4CCA-B323-C9B29270CA40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3232C-4D3A-42AC-A88D-A1C505E1A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5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1258791390983915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device&#10;&#10;Description automatically generated">
            <a:extLst>
              <a:ext uri="{FF2B5EF4-FFF2-40B4-BE49-F238E27FC236}">
                <a16:creationId xmlns:a16="http://schemas.microsoft.com/office/drawing/2014/main" id="{601F9A6E-898F-4B39-B9AA-6B947ECCCF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8" r="24890"/>
          <a:stretch/>
        </p:blipFill>
        <p:spPr>
          <a:xfrm>
            <a:off x="20" y="10"/>
            <a:ext cx="6857980" cy="9143990"/>
          </a:xfrm>
          <a:prstGeom prst="rect">
            <a:avLst/>
          </a:prstGeom>
        </p:spPr>
      </p:pic>
      <p:sp>
        <p:nvSpPr>
          <p:cNvPr id="12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3148927" y="5729556"/>
            <a:ext cx="3709073" cy="3436802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51435" tIns="25718" rIns="51435" bIns="25718" rtlCol="0" anchor="t">
            <a:normAutofit/>
          </a:bodyPr>
          <a:lstStyle/>
          <a:p>
            <a:pPr algn="ctr">
              <a:spcAft>
                <a:spcPts val="563"/>
              </a:spcAft>
              <a:buClr>
                <a:schemeClr val="tx1"/>
              </a:buClr>
              <a:buSzPct val="100000"/>
            </a:pPr>
            <a:endParaRPr lang="en-US" sz="9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803222-0015-4D34-8C40-F9BF09B33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75768" y="6301322"/>
            <a:ext cx="2889330" cy="1606223"/>
          </a:xfrm>
        </p:spPr>
        <p:txBody>
          <a:bodyPr>
            <a:normAutofit/>
          </a:bodyPr>
          <a:lstStyle/>
          <a:p>
            <a:r>
              <a:rPr lang="en-US" sz="3200" dirty="0"/>
              <a:t>Tutoring Daily Planner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A0702-B93D-434E-9716-7F8BC9C2B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75769" y="8175937"/>
            <a:ext cx="2889329" cy="745639"/>
          </a:xfrm>
        </p:spPr>
        <p:txBody>
          <a:bodyPr>
            <a:normAutofit/>
          </a:bodyPr>
          <a:lstStyle/>
          <a:p>
            <a:r>
              <a:rPr lang="en-US" sz="1600" dirty="0"/>
              <a:t>From the </a:t>
            </a:r>
            <a:r>
              <a:rPr lang="en-US" sz="1600" dirty="0">
                <a:hlinkClick r:id="rId3"/>
              </a:rPr>
              <a:t>Special Education Tutors Facebook Group</a:t>
            </a:r>
            <a:endParaRPr lang="en-US" sz="16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529610" y="8008822"/>
            <a:ext cx="1096069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81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4B1914-94D3-4944-9FBE-BAF58885488F}"/>
              </a:ext>
            </a:extLst>
          </p:cNvPr>
          <p:cNvSpPr txBox="1"/>
          <p:nvPr/>
        </p:nvSpPr>
        <p:spPr>
          <a:xfrm>
            <a:off x="0" y="48191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Tutoring Sessions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B7686FD-EAD7-460B-A533-C5F82EC58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07608"/>
              </p:ext>
            </p:extLst>
          </p:nvPr>
        </p:nvGraphicFramePr>
        <p:xfrm>
          <a:off x="284206" y="984422"/>
          <a:ext cx="6314303" cy="3466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161">
                  <a:extLst>
                    <a:ext uri="{9D8B030D-6E8A-4147-A177-3AD203B41FA5}">
                      <a16:colId xmlns:a16="http://schemas.microsoft.com/office/drawing/2014/main" val="189785681"/>
                    </a:ext>
                  </a:extLst>
                </a:gridCol>
                <a:gridCol w="2191739">
                  <a:extLst>
                    <a:ext uri="{9D8B030D-6E8A-4147-A177-3AD203B41FA5}">
                      <a16:colId xmlns:a16="http://schemas.microsoft.com/office/drawing/2014/main" val="278169913"/>
                    </a:ext>
                  </a:extLst>
                </a:gridCol>
                <a:gridCol w="2661403">
                  <a:extLst>
                    <a:ext uri="{9D8B030D-6E8A-4147-A177-3AD203B41FA5}">
                      <a16:colId xmlns:a16="http://schemas.microsoft.com/office/drawing/2014/main" val="859056957"/>
                    </a:ext>
                  </a:extLst>
                </a:gridCol>
              </a:tblGrid>
              <a:tr h="35743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871939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469952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19655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364870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901165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292223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603303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461324F0-5EEF-499F-884F-5C1524DF81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717545"/>
              </p:ext>
            </p:extLst>
          </p:nvPr>
        </p:nvGraphicFramePr>
        <p:xfrm>
          <a:off x="333633" y="5093047"/>
          <a:ext cx="3262184" cy="2706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885">
                  <a:extLst>
                    <a:ext uri="{9D8B030D-6E8A-4147-A177-3AD203B41FA5}">
                      <a16:colId xmlns:a16="http://schemas.microsoft.com/office/drawing/2014/main" val="189785681"/>
                    </a:ext>
                  </a:extLst>
                </a:gridCol>
                <a:gridCol w="1132327">
                  <a:extLst>
                    <a:ext uri="{9D8B030D-6E8A-4147-A177-3AD203B41FA5}">
                      <a16:colId xmlns:a16="http://schemas.microsoft.com/office/drawing/2014/main" val="278169913"/>
                    </a:ext>
                  </a:extLst>
                </a:gridCol>
                <a:gridCol w="1374972">
                  <a:extLst>
                    <a:ext uri="{9D8B030D-6E8A-4147-A177-3AD203B41FA5}">
                      <a16:colId xmlns:a16="http://schemas.microsoft.com/office/drawing/2014/main" val="859056957"/>
                    </a:ext>
                  </a:extLst>
                </a:gridCol>
              </a:tblGrid>
              <a:tr h="5317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Meeting With: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Topic/Notes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871939"/>
                  </a:ext>
                </a:extLst>
              </a:tr>
              <a:tr h="5317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469952"/>
                  </a:ext>
                </a:extLst>
              </a:tr>
              <a:tr h="5317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19655"/>
                  </a:ext>
                </a:extLst>
              </a:tr>
              <a:tr h="5317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364870"/>
                  </a:ext>
                </a:extLst>
              </a:tr>
              <a:tr h="5317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90116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94D673F-571D-46A1-BB1F-8B441E88B6E4}"/>
              </a:ext>
            </a:extLst>
          </p:cNvPr>
          <p:cNvSpPr txBox="1"/>
          <p:nvPr/>
        </p:nvSpPr>
        <p:spPr>
          <a:xfrm>
            <a:off x="-1" y="87181"/>
            <a:ext cx="685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Date: ___________________________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B8DF2C-BB4D-463A-B107-6F9246432F9F}"/>
              </a:ext>
            </a:extLst>
          </p:cNvPr>
          <p:cNvSpPr txBox="1"/>
          <p:nvPr/>
        </p:nvSpPr>
        <p:spPr>
          <a:xfrm>
            <a:off x="284206" y="4693188"/>
            <a:ext cx="3311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Meetings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875F35-3078-4334-8F06-3EE054DF764F}"/>
              </a:ext>
            </a:extLst>
          </p:cNvPr>
          <p:cNvSpPr txBox="1"/>
          <p:nvPr/>
        </p:nvSpPr>
        <p:spPr>
          <a:xfrm>
            <a:off x="3966519" y="5062520"/>
            <a:ext cx="2557848" cy="3788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ADFAD5-0BA9-4ADE-BAE1-34495353A71D}"/>
              </a:ext>
            </a:extLst>
          </p:cNvPr>
          <p:cNvSpPr txBox="1"/>
          <p:nvPr/>
        </p:nvSpPr>
        <p:spPr>
          <a:xfrm>
            <a:off x="3651423" y="4723715"/>
            <a:ext cx="318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Lesson Planning/Grading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49671F-2CF5-421A-A6B5-FF414FAC78F1}"/>
              </a:ext>
            </a:extLst>
          </p:cNvPr>
          <p:cNvSpPr txBox="1"/>
          <p:nvPr/>
        </p:nvSpPr>
        <p:spPr>
          <a:xfrm>
            <a:off x="333633" y="8007178"/>
            <a:ext cx="3311611" cy="80021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Other: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164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14B1914-94D3-4944-9FBE-BAF58885488F}"/>
              </a:ext>
            </a:extLst>
          </p:cNvPr>
          <p:cNvSpPr txBox="1"/>
          <p:nvPr/>
        </p:nvSpPr>
        <p:spPr>
          <a:xfrm>
            <a:off x="0" y="48191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Tutoring Sessions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B7686FD-EAD7-460B-A533-C5F82EC58B2E}"/>
              </a:ext>
            </a:extLst>
          </p:cNvPr>
          <p:cNvGraphicFramePr>
            <a:graphicFrameLocks noGrp="1"/>
          </p:cNvGraphicFramePr>
          <p:nvPr/>
        </p:nvGraphicFramePr>
        <p:xfrm>
          <a:off x="284206" y="984422"/>
          <a:ext cx="6314303" cy="34663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1161">
                  <a:extLst>
                    <a:ext uri="{9D8B030D-6E8A-4147-A177-3AD203B41FA5}">
                      <a16:colId xmlns:a16="http://schemas.microsoft.com/office/drawing/2014/main" val="189785681"/>
                    </a:ext>
                  </a:extLst>
                </a:gridCol>
                <a:gridCol w="2191739">
                  <a:extLst>
                    <a:ext uri="{9D8B030D-6E8A-4147-A177-3AD203B41FA5}">
                      <a16:colId xmlns:a16="http://schemas.microsoft.com/office/drawing/2014/main" val="278169913"/>
                    </a:ext>
                  </a:extLst>
                </a:gridCol>
                <a:gridCol w="2661403">
                  <a:extLst>
                    <a:ext uri="{9D8B030D-6E8A-4147-A177-3AD203B41FA5}">
                      <a16:colId xmlns:a16="http://schemas.microsoft.com/office/drawing/2014/main" val="859056957"/>
                    </a:ext>
                  </a:extLst>
                </a:gridCol>
              </a:tblGrid>
              <a:tr h="35743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871939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469952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19655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364870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901165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292223"/>
                  </a:ext>
                </a:extLst>
              </a:tr>
              <a:tr h="357431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603303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461324F0-5EEF-499F-884F-5C1524DF8166}"/>
              </a:ext>
            </a:extLst>
          </p:cNvPr>
          <p:cNvGraphicFramePr>
            <a:graphicFrameLocks noGrp="1"/>
          </p:cNvGraphicFramePr>
          <p:nvPr/>
        </p:nvGraphicFramePr>
        <p:xfrm>
          <a:off x="333633" y="5093047"/>
          <a:ext cx="3262184" cy="27063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4885">
                  <a:extLst>
                    <a:ext uri="{9D8B030D-6E8A-4147-A177-3AD203B41FA5}">
                      <a16:colId xmlns:a16="http://schemas.microsoft.com/office/drawing/2014/main" val="189785681"/>
                    </a:ext>
                  </a:extLst>
                </a:gridCol>
                <a:gridCol w="1132327">
                  <a:extLst>
                    <a:ext uri="{9D8B030D-6E8A-4147-A177-3AD203B41FA5}">
                      <a16:colId xmlns:a16="http://schemas.microsoft.com/office/drawing/2014/main" val="278169913"/>
                    </a:ext>
                  </a:extLst>
                </a:gridCol>
                <a:gridCol w="1374972">
                  <a:extLst>
                    <a:ext uri="{9D8B030D-6E8A-4147-A177-3AD203B41FA5}">
                      <a16:colId xmlns:a16="http://schemas.microsoft.com/office/drawing/2014/main" val="859056957"/>
                    </a:ext>
                  </a:extLst>
                </a:gridCol>
              </a:tblGrid>
              <a:tr h="53179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Meeting With: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Topic/Notes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871939"/>
                  </a:ext>
                </a:extLst>
              </a:tr>
              <a:tr h="5317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469952"/>
                  </a:ext>
                </a:extLst>
              </a:tr>
              <a:tr h="53179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519655"/>
                  </a:ext>
                </a:extLst>
              </a:tr>
              <a:tr h="5317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364870"/>
                  </a:ext>
                </a:extLst>
              </a:tr>
              <a:tr h="53179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90116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94D673F-571D-46A1-BB1F-8B441E88B6E4}"/>
              </a:ext>
            </a:extLst>
          </p:cNvPr>
          <p:cNvSpPr txBox="1"/>
          <p:nvPr/>
        </p:nvSpPr>
        <p:spPr>
          <a:xfrm>
            <a:off x="-1" y="87181"/>
            <a:ext cx="6857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Date: ___________________________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B8DF2C-BB4D-463A-B107-6F9246432F9F}"/>
              </a:ext>
            </a:extLst>
          </p:cNvPr>
          <p:cNvSpPr txBox="1"/>
          <p:nvPr/>
        </p:nvSpPr>
        <p:spPr>
          <a:xfrm>
            <a:off x="284206" y="4693188"/>
            <a:ext cx="3311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Meetings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875F35-3078-4334-8F06-3EE054DF764F}"/>
              </a:ext>
            </a:extLst>
          </p:cNvPr>
          <p:cNvSpPr txBox="1"/>
          <p:nvPr/>
        </p:nvSpPr>
        <p:spPr>
          <a:xfrm>
            <a:off x="3966519" y="5062520"/>
            <a:ext cx="2557848" cy="3788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/>
              <a:t>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ADFAD5-0BA9-4ADE-BAE1-34495353A71D}"/>
              </a:ext>
            </a:extLst>
          </p:cNvPr>
          <p:cNvSpPr txBox="1"/>
          <p:nvPr/>
        </p:nvSpPr>
        <p:spPr>
          <a:xfrm>
            <a:off x="3651423" y="4723715"/>
            <a:ext cx="318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Lesson Planning/Grading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49671F-2CF5-421A-A6B5-FF414FAC78F1}"/>
              </a:ext>
            </a:extLst>
          </p:cNvPr>
          <p:cNvSpPr txBox="1"/>
          <p:nvPr/>
        </p:nvSpPr>
        <p:spPr>
          <a:xfrm>
            <a:off x="333633" y="8007178"/>
            <a:ext cx="3311611" cy="80021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Other:</a:t>
            </a:r>
          </a:p>
          <a:p>
            <a:endParaRPr lang="en-US" sz="1400" dirty="0"/>
          </a:p>
          <a:p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7121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74</Words>
  <Application>Microsoft Office PowerPoint</Application>
  <PresentationFormat>Letter Paper (8.5x11 in)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Tutoring Daily Planner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Tutoring Daily Planner</dc:title>
  <dc:creator>Nicole</dc:creator>
  <cp:lastModifiedBy>Nicole</cp:lastModifiedBy>
  <cp:revision>3</cp:revision>
  <dcterms:created xsi:type="dcterms:W3CDTF">2020-05-06T15:40:07Z</dcterms:created>
  <dcterms:modified xsi:type="dcterms:W3CDTF">2020-05-06T15:55:54Z</dcterms:modified>
</cp:coreProperties>
</file>