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DE284-B190-40EA-8F13-CEADAD4D679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BC20-CBAF-445B-B9E0-72EA90D9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2BAD-BAFD-44C4-B322-BE5225E533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2BAD-BAFD-44C4-B322-BE5225E533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A8BC-F31D-4A3B-B14D-558D0939656B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E65F-FD50-4A2E-9ECC-756B9593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hyperlink" Target="http://www.positivelyautism.com/" TargetMode="External"/><Relationship Id="rId7" Type="http://schemas.openxmlformats.org/officeDocument/2006/relationships/hyperlink" Target="http://www.positivelyautism.com/trai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erspayteachers.com/Store/Nicole-Caldwell" TargetMode="External"/><Relationship Id="rId5" Type="http://schemas.openxmlformats.org/officeDocument/2006/relationships/hyperlink" Target="http://www.amazon.com/?_encoding=UTF8&amp;tag=positivelyaut-20&amp;linkCode=ur2&amp;camp=1789&amp;creative=390957" TargetMode="External"/><Relationship Id="rId4" Type="http://schemas.openxmlformats.org/officeDocument/2006/relationships/hyperlink" Target="http://www.modelmekids-store.com/?Click=1023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itivelyautism.com/free/thanksgiv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Keep </a:t>
            </a:r>
            <a:r>
              <a:rPr lang="en-US" dirty="0" err="1" smtClean="0">
                <a:hlinkClick r:id="rId3"/>
              </a:rPr>
              <a:t>PositivelyAutism.com</a:t>
            </a:r>
            <a:r>
              <a:rPr lang="en-US" dirty="0" err="1" smtClean="0"/>
              <a:t>’s</a:t>
            </a:r>
            <a:r>
              <a:rPr lang="en-US" dirty="0" smtClean="0"/>
              <a:t> Resources Free!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100" dirty="0" smtClean="0">
              <a:hlinkClick r:id="rId4"/>
            </a:endParaRPr>
          </a:p>
          <a:p>
            <a:r>
              <a:rPr lang="en-US" b="1" dirty="0" smtClean="0"/>
              <a:t>Amazon.com</a:t>
            </a:r>
            <a:r>
              <a:rPr lang="en-US" dirty="0" smtClean="0"/>
              <a:t> will donate a percentage of all your purchases to Positively Autism! Start your Amazon shopping at </a:t>
            </a:r>
            <a:r>
              <a:rPr lang="en-US" dirty="0" smtClean="0">
                <a:hlinkClick r:id="rId5"/>
              </a:rPr>
              <a:t>this link </a:t>
            </a:r>
            <a:r>
              <a:rPr lang="en-US" dirty="0" smtClean="0"/>
              <a:t>for us to get credit.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Shop for fun </a:t>
            </a:r>
            <a:r>
              <a:rPr lang="en-US" b="1" dirty="0" smtClean="0"/>
              <a:t>folder games </a:t>
            </a:r>
            <a:r>
              <a:rPr lang="en-US" dirty="0" smtClean="0"/>
              <a:t>and </a:t>
            </a:r>
            <a:r>
              <a:rPr lang="en-US" b="1" dirty="0" smtClean="0"/>
              <a:t>schedule charts </a:t>
            </a:r>
            <a:r>
              <a:rPr lang="en-US" dirty="0" smtClean="0"/>
              <a:t>on our </a:t>
            </a:r>
            <a:r>
              <a:rPr lang="en-US" dirty="0" smtClean="0">
                <a:hlinkClick r:id="rId6"/>
              </a:rPr>
              <a:t>Teachers Pay Teachers.com store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Take our </a:t>
            </a:r>
            <a:r>
              <a:rPr lang="en-US" b="1" dirty="0" smtClean="0"/>
              <a:t>online training classes </a:t>
            </a:r>
            <a:r>
              <a:rPr lang="en-US" dirty="0" smtClean="0"/>
              <a:t>on helpful teaching strategies for students with autism</a:t>
            </a:r>
            <a:r>
              <a:rPr lang="en-US" dirty="0"/>
              <a:t>. </a:t>
            </a:r>
            <a:r>
              <a:rPr lang="en-US" dirty="0">
                <a:hlinkClick r:id="rId7"/>
              </a:rPr>
              <a:t>http://www.positivelyautism.com/training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1000" dirty="0" smtClean="0"/>
          </a:p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122" name="Picture 2" descr="C:\Users\Nicole\AppData\Local\Microsoft\Windows\Temporary Internet Files\Content.IE5\Y5NTYHG2\MC9004127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245482" cy="11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icole\AppData\Local\Microsoft\Windows\Temporary Internet Files\Content.IE5\Y5NTYHG2\MC9004127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1245482" cy="11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9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they eat, some families watch football games on TV.</a:t>
            </a:r>
            <a:endParaRPr lang="en-US" dirty="0"/>
          </a:p>
        </p:txBody>
      </p:sp>
      <p:pic>
        <p:nvPicPr>
          <p:cNvPr id="2051" name="Picture 3" descr="C:\Users\Nicole\AppData\Local\Microsoft\Windows\Temporary Internet Files\Content.IE5\D0XPJAP2\MC900019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63" y="2133600"/>
            <a:ext cx="4779537" cy="42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8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we eat, my family will _______</a:t>
            </a:r>
            <a:br>
              <a:rPr lang="en-US" dirty="0" smtClean="0"/>
            </a:br>
            <a:r>
              <a:rPr lang="en-US" dirty="0" smtClean="0"/>
              <a:t>______________________________</a:t>
            </a:r>
            <a:br>
              <a:rPr lang="en-US" dirty="0" smtClean="0"/>
            </a:br>
            <a:r>
              <a:rPr lang="en-US" dirty="0" smtClean="0"/>
              <a:t>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families meet with lots of other people in the family for Thanksgiving.</a:t>
            </a:r>
            <a:endParaRPr lang="en-US" dirty="0"/>
          </a:p>
        </p:txBody>
      </p:sp>
      <p:pic>
        <p:nvPicPr>
          <p:cNvPr id="3" name="Picture 3" descr="C:\Users\Nicole\AppData\Local\Microsoft\Windows\Temporary Internet Files\Content.IE5\Y5NTYHG2\MP90040931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21292" r="8788" b="9544"/>
          <a:stretch/>
        </p:blipFill>
        <p:spPr bwMode="auto">
          <a:xfrm>
            <a:off x="1371600" y="2209800"/>
            <a:ext cx="6373092" cy="4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4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families have dinner with just a few people in the family.</a:t>
            </a:r>
            <a:endParaRPr lang="en-US" dirty="0"/>
          </a:p>
        </p:txBody>
      </p:sp>
      <p:pic>
        <p:nvPicPr>
          <p:cNvPr id="3" name="Picture 5" descr="C:\Users\Nicole\AppData\Local\Microsoft\Windows\Temporary Internet Files\Content.IE5\Y5NTYHG2\MP9004425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19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family will ___________________</a:t>
            </a:r>
            <a:br>
              <a:rPr lang="en-US" dirty="0" smtClean="0"/>
            </a:br>
            <a:r>
              <a:rPr lang="en-US" dirty="0" smtClean="0"/>
              <a:t>_______________________________</a:t>
            </a:r>
            <a:br>
              <a:rPr lang="en-US" dirty="0" smtClean="0"/>
            </a:br>
            <a:r>
              <a:rPr lang="en-US" dirty="0" smtClean="0"/>
              <a:t>______________________________.</a:t>
            </a:r>
            <a:endParaRPr lang="en-US" dirty="0"/>
          </a:p>
        </p:txBody>
      </p:sp>
      <p:pic>
        <p:nvPicPr>
          <p:cNvPr id="3" name="Picture 4" descr="C:\Users\Nicole\AppData\Local\Microsoft\Windows\Temporary Internet Files\Content.IE5\2TPLC02E\MC9003635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58" y="3124200"/>
            <a:ext cx="4272742" cy="2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3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visit with family, we might need to travel. Some families travel by car and some travel by airplane.</a:t>
            </a:r>
            <a:endParaRPr lang="en-US" dirty="0"/>
          </a:p>
        </p:txBody>
      </p:sp>
      <p:pic>
        <p:nvPicPr>
          <p:cNvPr id="3076" name="Picture 4" descr="C:\Users\Nicole\AppData\Local\Microsoft\Windows\Temporary Internet Files\Content.IE5\D0XPJAP2\MC9004193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3276600"/>
            <a:ext cx="2888673" cy="2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cole\AppData\Local\Microsoft\Windows\Temporary Internet Files\Content.IE5\U989XD1R\MC90044038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969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0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family will ___________________</a:t>
            </a:r>
            <a:br>
              <a:rPr lang="en-US" dirty="0" smtClean="0"/>
            </a:br>
            <a:r>
              <a:rPr lang="en-US" dirty="0" smtClean="0"/>
              <a:t>_______________________________</a:t>
            </a:r>
            <a:br>
              <a:rPr lang="en-US" dirty="0" smtClean="0"/>
            </a:br>
            <a:r>
              <a:rPr lang="en-US" dirty="0" smtClean="0"/>
              <a:t>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learning about Thanksgiving.</a:t>
            </a:r>
            <a:endParaRPr lang="en-US" dirty="0"/>
          </a:p>
        </p:txBody>
      </p:sp>
      <p:pic>
        <p:nvPicPr>
          <p:cNvPr id="4098" name="Picture 2" descr="C:\Users\Nicole\AppData\Local\Microsoft\Windows\Temporary Internet Files\Content.IE5\2TPLC02E\MC9004448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3080"/>
            <a:ext cx="5486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     How </a:t>
            </a:r>
            <a:r>
              <a:rPr lang="en-US" dirty="0" smtClean="0"/>
              <a:t>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You can either print the pages out, or show them to the student on a computer, Smartphone, or tablet (such as </a:t>
            </a:r>
            <a:r>
              <a:rPr lang="en-US" sz="3900" dirty="0" err="1" smtClean="0"/>
              <a:t>iPad</a:t>
            </a:r>
            <a:r>
              <a:rPr lang="en-US" sz="3900" dirty="0" smtClean="0"/>
              <a:t> or </a:t>
            </a:r>
            <a:r>
              <a:rPr lang="en-US" sz="3900" dirty="0" err="1" smtClean="0"/>
              <a:t>KindleFire</a:t>
            </a:r>
            <a:r>
              <a:rPr lang="en-US" sz="3900" dirty="0" smtClean="0"/>
              <a:t>) for vocabulary development. My students seem to enjoy viewing it on a computer, phone, or tablet, but do whatever works best for your child.</a:t>
            </a:r>
            <a:br>
              <a:rPr lang="en-US" sz="3900" dirty="0" smtClean="0"/>
            </a:br>
            <a:endParaRPr lang="en-US" sz="3900" dirty="0" smtClean="0"/>
          </a:p>
          <a:p>
            <a:r>
              <a:rPr lang="en-US" sz="3900" dirty="0" smtClean="0"/>
              <a:t>Fill out the blanks in the story with information about your own family and read with your child before Thanksgiving to help prepare for the holiday.</a:t>
            </a:r>
            <a:br>
              <a:rPr lang="en-US" sz="3900" dirty="0" smtClean="0"/>
            </a:br>
            <a:endParaRPr lang="en-US" sz="3900" dirty="0" smtClean="0"/>
          </a:p>
          <a:p>
            <a:r>
              <a:rPr lang="en-US" sz="3900" dirty="0" smtClean="0"/>
              <a:t>This activity is part of a series of activities about Thanksgiving. You can find the rest of these activities here</a:t>
            </a:r>
            <a:r>
              <a:rPr lang="en-US" sz="3900" dirty="0" smtClean="0"/>
              <a:t>: </a:t>
            </a:r>
            <a:r>
              <a:rPr lang="en-US" dirty="0" smtClean="0">
                <a:hlinkClick r:id="rId3"/>
              </a:rPr>
              <a:t>http://www.PositivelyAutism.com/free/thanksgiving.html</a:t>
            </a:r>
            <a:r>
              <a:rPr lang="en-US" dirty="0" smtClean="0"/>
              <a:t> </a:t>
            </a:r>
            <a:endParaRPr lang="en-US" sz="2400" b="1" i="1" u="sng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Nicole\AppData\Local\Microsoft\Windows\Temporary Internet Files\Content.IE5\D0XPJAP2\MC9000509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18" y="228600"/>
            <a:ext cx="246708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1470025"/>
          </a:xfrm>
        </p:spPr>
        <p:txBody>
          <a:bodyPr/>
          <a:lstStyle/>
          <a:p>
            <a:r>
              <a:rPr lang="en-US" dirty="0" smtClean="0"/>
              <a:t>My Family’s Thanksgiving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By: _____________________</a:t>
            </a:r>
            <a:endParaRPr lang="en-US" dirty="0"/>
          </a:p>
        </p:txBody>
      </p:sp>
      <p:pic>
        <p:nvPicPr>
          <p:cNvPr id="4" name="Picture 3" descr="C:\Users\Nicole\AppData\Local\Microsoft\Windows\Temporary Internet Files\Content.IE5\2TPLC02E\MC9000510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63" y="762000"/>
            <a:ext cx="28071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6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Thanksgiving is a holiday in November.</a:t>
            </a:r>
            <a:endParaRPr lang="en-US" dirty="0"/>
          </a:p>
        </p:txBody>
      </p:sp>
      <p:pic>
        <p:nvPicPr>
          <p:cNvPr id="1026" name="Picture 2" descr="C:\Users\Nicole\AppData\Local\Microsoft\Windows\Temporary Internet Files\Content.IE5\Y5NTYHG2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0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Thanksgiving, many families eat a large meal together. </a:t>
            </a:r>
            <a:endParaRPr lang="en-US" dirty="0"/>
          </a:p>
        </p:txBody>
      </p:sp>
      <p:pic>
        <p:nvPicPr>
          <p:cNvPr id="3" name="Picture 2" descr="C:\Users\Nicole\AppData\Local\Microsoft\Windows\Temporary Internet Files\Content.IE5\2TPLC02E\MP90042284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 bwMode="auto">
          <a:xfrm>
            <a:off x="2743200" y="1905000"/>
            <a:ext cx="3768456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8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my family’s Thanksgiving meal, we might eat ______________________</a:t>
            </a:r>
            <a:br>
              <a:rPr lang="en-US" dirty="0" smtClean="0"/>
            </a:br>
            <a:r>
              <a:rPr lang="en-US" dirty="0" smtClean="0"/>
              <a:t>_______________________________</a:t>
            </a:r>
            <a:br>
              <a:rPr lang="en-US" dirty="0" smtClean="0"/>
            </a:br>
            <a:r>
              <a:rPr lang="en-US" dirty="0" smtClean="0"/>
              <a:t>______________________________.</a:t>
            </a:r>
            <a:endParaRPr lang="en-US" dirty="0"/>
          </a:p>
        </p:txBody>
      </p:sp>
      <p:pic>
        <p:nvPicPr>
          <p:cNvPr id="3" name="Picture 3" descr="C:\Users\Nicole\AppData\Local\Microsoft\Windows\Temporary Internet Files\Content.IE5\Y5NTYHG2\MP9004095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813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0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Thanksgiving, some families say a prayer before they eat. This is sometimes called “saying grace.”</a:t>
            </a:r>
            <a:endParaRPr lang="en-US" dirty="0"/>
          </a:p>
        </p:txBody>
      </p:sp>
      <p:pic>
        <p:nvPicPr>
          <p:cNvPr id="3" name="Picture 2" descr="C:\Users\Nicole\AppData\Local\Microsoft\Windows\Temporary Internet Files\Content.IE5\D0XPJAP2\MP9004095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1280"/>
            <a:ext cx="472440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3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families might also tell things they are thankful for. This means they each say something that they like or that makes them happy.</a:t>
            </a:r>
            <a:endParaRPr lang="en-US" dirty="0"/>
          </a:p>
        </p:txBody>
      </p:sp>
      <p:pic>
        <p:nvPicPr>
          <p:cNvPr id="3" name="Picture 5" descr="C:\Users\Nicole\AppData\Local\Microsoft\Windows\Temporary Internet Files\Content.IE5\Y5NTYHG2\MP9004227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572000" cy="30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7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we eat, my family will _____</a:t>
            </a:r>
            <a:br>
              <a:rPr lang="en-US" dirty="0" smtClean="0"/>
            </a:br>
            <a:r>
              <a:rPr lang="en-US" dirty="0" smtClean="0"/>
              <a:t>______________________________</a:t>
            </a:r>
            <a:br>
              <a:rPr lang="en-US" dirty="0" smtClean="0"/>
            </a:br>
            <a:r>
              <a:rPr lang="en-US" dirty="0" smtClean="0"/>
              <a:t>______________________________.</a:t>
            </a:r>
            <a:endParaRPr lang="en-US" dirty="0"/>
          </a:p>
        </p:txBody>
      </p:sp>
      <p:pic>
        <p:nvPicPr>
          <p:cNvPr id="3" name="Picture 2" descr="C:\Users\Nicole\AppData\Local\Microsoft\Windows\Temporary Internet Files\Content.IE5\2TPLC02E\MP90042284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38182" r="15438" b="36161"/>
          <a:stretch/>
        </p:blipFill>
        <p:spPr bwMode="auto">
          <a:xfrm>
            <a:off x="1905000" y="3200400"/>
            <a:ext cx="5287090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1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267</Words>
  <Application>Microsoft Office PowerPoint</Application>
  <PresentationFormat>On-screen Show (4:3)</PresentationFormat>
  <Paragraphs>29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Help Keep PositivelyAutism.com’s Resources Free!</vt:lpstr>
      <vt:lpstr>            How to Use</vt:lpstr>
      <vt:lpstr>My Family’s Thanksgiving</vt:lpstr>
      <vt:lpstr>Thanksgiving is a holiday in November.</vt:lpstr>
      <vt:lpstr>On Thanksgiving, many families eat a large meal together. </vt:lpstr>
      <vt:lpstr>At my family’s Thanksgiving meal, we might eat ______________________ _______________________________ ______________________________.</vt:lpstr>
      <vt:lpstr>At Thanksgiving, some families say a prayer before they eat. This is sometimes called “saying grace.”</vt:lpstr>
      <vt:lpstr>Some families might also tell things they are thankful for. This means they each say something that they like or that makes them happy.</vt:lpstr>
      <vt:lpstr>Before we eat, my family will _____ ______________________________ ______________________________.</vt:lpstr>
      <vt:lpstr>After they eat, some families watch football games on TV.</vt:lpstr>
      <vt:lpstr>After we eat, my family will _______ ______________________________ ______________________________.</vt:lpstr>
      <vt:lpstr>Some families meet with lots of other people in the family for Thanksgiving.</vt:lpstr>
      <vt:lpstr>Other families have dinner with just a few people in the family.</vt:lpstr>
      <vt:lpstr>My family will ___________________ _______________________________ ______________________________.</vt:lpstr>
      <vt:lpstr>To visit with family, we might need to travel. Some families travel by car and some travel by airplane.</vt:lpstr>
      <vt:lpstr>My family will ___________________ _______________________________ ______________________________.</vt:lpstr>
      <vt:lpstr>I am learning about Thanksgiving.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Keep PositivelyAutism.com’s Resources Free!</dc:title>
  <dc:creator>Nicole</dc:creator>
  <cp:lastModifiedBy>Nicole</cp:lastModifiedBy>
  <cp:revision>19</cp:revision>
  <dcterms:created xsi:type="dcterms:W3CDTF">2012-11-15T01:47:01Z</dcterms:created>
  <dcterms:modified xsi:type="dcterms:W3CDTF">2012-11-15T15:57:45Z</dcterms:modified>
</cp:coreProperties>
</file>