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57" r:id="rId4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2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2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6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39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8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3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3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8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8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B8026-B530-41D9-9409-2C6CE422A3E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19D70-E6AD-4AD5-8CB2-411EA2DB3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6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TheTutoringFai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6776-34E4-457F-A9F7-96F915BA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9238"/>
            <a:ext cx="7886700" cy="183874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Middle School Structured Daily Planner</a:t>
            </a:r>
            <a:b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US" sz="13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3100" dirty="0">
                <a:latin typeface="+mn-lt"/>
                <a:cs typeface="Cavolini" panose="03000502040302020204" pitchFamily="66" charset="0"/>
              </a:rPr>
              <a:t>For Working on Organizational Skills</a:t>
            </a:r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E76884A7-E979-4E00-94C0-431BBCACAF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9"/>
          <a:stretch/>
        </p:blipFill>
        <p:spPr>
          <a:xfrm>
            <a:off x="1297561" y="1932053"/>
            <a:ext cx="6548878" cy="483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46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4BE7-719E-4259-85A8-FE1DBEC7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3763"/>
            <a:ext cx="7886700" cy="754547"/>
          </a:xfrm>
        </p:spPr>
        <p:txBody>
          <a:bodyPr/>
          <a:lstStyle/>
          <a:p>
            <a:pPr algn="ctr"/>
            <a:r>
              <a:rPr lang="en-US" dirty="0"/>
              <a:t>How to Use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BB241-F416-4029-9A28-7C93BEF62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543" y="1175657"/>
            <a:ext cx="8294914" cy="4908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000" dirty="0"/>
              <a:t>I’m using this schedule for my son for his virtual school (using Canvas), as I noticed that he was missing things like announcements, daily check-ins, and due dates for assignments.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/>
              <a:t>As a college professor, I’ve used Canvas and it does seem to me that many of the online class systems like this are set-up more for college students, as opposed to a brand-new middle schooler like my son using it for the first time. So, I created this system to help him keep track of his courses.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/>
              <a:t>When first teaching him to use the system, I started by sitting down with him every morning and at noon and filling out the chart along with him for a week (or more if needed). Gradually, I faded this support out and just started checking his chart at lunch and after school. Eventually, I hope to fade this to checking it just after school.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/>
              <a:t>Print one page for each subject each week.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58D6C6-5E5E-4D31-9A14-19EF3A9F1ADD}"/>
              </a:ext>
            </a:extLst>
          </p:cNvPr>
          <p:cNvSpPr txBox="1"/>
          <p:nvPr/>
        </p:nvSpPr>
        <p:spPr>
          <a:xfrm>
            <a:off x="335902" y="6092988"/>
            <a:ext cx="852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For more resources, please check out Dr. Nicole Caldwell (The Tutoring Fairy) on Facebook: </a:t>
            </a:r>
          </a:p>
          <a:p>
            <a:pPr algn="ctr"/>
            <a:r>
              <a:rPr lang="en-US" sz="1600" dirty="0">
                <a:hlinkClick r:id="rId2"/>
              </a:rPr>
              <a:t>www.facebook.com/TheTutoringFairy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6310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71E4151-11C0-476D-A0A7-496814E93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065961"/>
              </p:ext>
            </p:extLst>
          </p:nvPr>
        </p:nvGraphicFramePr>
        <p:xfrm>
          <a:off x="130629" y="914400"/>
          <a:ext cx="8892072" cy="5747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9591">
                  <a:extLst>
                    <a:ext uri="{9D8B030D-6E8A-4147-A177-3AD203B41FA5}">
                      <a16:colId xmlns:a16="http://schemas.microsoft.com/office/drawing/2014/main" val="3084217339"/>
                    </a:ext>
                  </a:extLst>
                </a:gridCol>
                <a:gridCol w="4842588">
                  <a:extLst>
                    <a:ext uri="{9D8B030D-6E8A-4147-A177-3AD203B41FA5}">
                      <a16:colId xmlns:a16="http://schemas.microsoft.com/office/drawing/2014/main" val="1638258713"/>
                    </a:ext>
                  </a:extLst>
                </a:gridCol>
                <a:gridCol w="2649893">
                  <a:extLst>
                    <a:ext uri="{9D8B030D-6E8A-4147-A177-3AD203B41FA5}">
                      <a16:colId xmlns:a16="http://schemas.microsoft.com/office/drawing/2014/main" val="2916915063"/>
                    </a:ext>
                  </a:extLst>
                </a:gridCol>
              </a:tblGrid>
              <a:tr h="114953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Monday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dirty="0"/>
                        <a:t>Check-In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sz="1600" dirty="0"/>
                        <a:t>Checked Morning                Checked at 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067126"/>
                  </a:ext>
                </a:extLst>
              </a:tr>
              <a:tr h="114953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Tuesday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dirty="0"/>
                        <a:t>Check-In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sz="1600" dirty="0"/>
                        <a:t>Checked Morning                Checked at 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841476"/>
                  </a:ext>
                </a:extLst>
              </a:tr>
              <a:tr h="114953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Wednesday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dirty="0"/>
                        <a:t>Check-In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sz="1600" dirty="0"/>
                        <a:t>Checked Morning                Checked at 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608332"/>
                  </a:ext>
                </a:extLst>
              </a:tr>
              <a:tr h="114953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Thursday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dirty="0"/>
                        <a:t>Check-In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sz="1600" dirty="0"/>
                        <a:t>Checked Morning                Checked at 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584140"/>
                  </a:ext>
                </a:extLst>
              </a:tr>
              <a:tr h="114953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Friday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dirty="0"/>
                        <a:t>Check-In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sz="1600" dirty="0"/>
                        <a:t>Checked Morning                Checked at 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58961"/>
                  </a:ext>
                </a:extLst>
              </a:tr>
            </a:tbl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99642B11-FC99-46E7-BFA5-023CD5499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926201"/>
              </p:ext>
            </p:extLst>
          </p:nvPr>
        </p:nvGraphicFramePr>
        <p:xfrm>
          <a:off x="130629" y="483328"/>
          <a:ext cx="8892072" cy="431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9591">
                  <a:extLst>
                    <a:ext uri="{9D8B030D-6E8A-4147-A177-3AD203B41FA5}">
                      <a16:colId xmlns:a16="http://schemas.microsoft.com/office/drawing/2014/main" val="3084217339"/>
                    </a:ext>
                  </a:extLst>
                </a:gridCol>
                <a:gridCol w="4842588">
                  <a:extLst>
                    <a:ext uri="{9D8B030D-6E8A-4147-A177-3AD203B41FA5}">
                      <a16:colId xmlns:a16="http://schemas.microsoft.com/office/drawing/2014/main" val="1638258713"/>
                    </a:ext>
                  </a:extLst>
                </a:gridCol>
                <a:gridCol w="2649893">
                  <a:extLst>
                    <a:ext uri="{9D8B030D-6E8A-4147-A177-3AD203B41FA5}">
                      <a16:colId xmlns:a16="http://schemas.microsoft.com/office/drawing/2014/main" val="2916915063"/>
                    </a:ext>
                  </a:extLst>
                </a:gridCol>
              </a:tblGrid>
              <a:tr h="431072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Day/Check-In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Announcements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Assignments/Tests Due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06712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84D9F2E-FB1E-4BE1-BEDB-19FDC98BAA71}"/>
              </a:ext>
            </a:extLst>
          </p:cNvPr>
          <p:cNvSpPr txBox="1"/>
          <p:nvPr/>
        </p:nvSpPr>
        <p:spPr>
          <a:xfrm>
            <a:off x="0" y="5598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Subject: _______________________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BFC4C1-A7C3-411D-AE95-64E5DC3FC03B}"/>
              </a:ext>
            </a:extLst>
          </p:cNvPr>
          <p:cNvSpPr/>
          <p:nvPr/>
        </p:nvSpPr>
        <p:spPr>
          <a:xfrm>
            <a:off x="653142" y="1726162"/>
            <a:ext cx="298580" cy="2892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59A465-99DB-47FA-9C0F-D0AB5EBDF0BC}"/>
              </a:ext>
            </a:extLst>
          </p:cNvPr>
          <p:cNvSpPr/>
          <p:nvPr/>
        </p:nvSpPr>
        <p:spPr>
          <a:xfrm>
            <a:off x="653142" y="2865274"/>
            <a:ext cx="298580" cy="2892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A33A89-64DA-48C7-9BEB-A858B32446A7}"/>
              </a:ext>
            </a:extLst>
          </p:cNvPr>
          <p:cNvSpPr/>
          <p:nvPr/>
        </p:nvSpPr>
        <p:spPr>
          <a:xfrm>
            <a:off x="653142" y="4004386"/>
            <a:ext cx="298580" cy="2892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D693B7-0DB3-490F-A8EB-0B70852C898F}"/>
              </a:ext>
            </a:extLst>
          </p:cNvPr>
          <p:cNvSpPr/>
          <p:nvPr/>
        </p:nvSpPr>
        <p:spPr>
          <a:xfrm>
            <a:off x="653142" y="5143498"/>
            <a:ext cx="298580" cy="2892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9B9492-9DC3-4760-855F-22609E085694}"/>
              </a:ext>
            </a:extLst>
          </p:cNvPr>
          <p:cNvSpPr/>
          <p:nvPr/>
        </p:nvSpPr>
        <p:spPr>
          <a:xfrm>
            <a:off x="653142" y="6296608"/>
            <a:ext cx="298580" cy="2892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1297ED-4E01-4811-B427-56359DCC264D}"/>
              </a:ext>
            </a:extLst>
          </p:cNvPr>
          <p:cNvSpPr/>
          <p:nvPr/>
        </p:nvSpPr>
        <p:spPr>
          <a:xfrm>
            <a:off x="1707589" y="972410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7B3C8A-8A5A-4C7E-8DE2-2D08EBEDE2A2}"/>
              </a:ext>
            </a:extLst>
          </p:cNvPr>
          <p:cNvSpPr/>
          <p:nvPr/>
        </p:nvSpPr>
        <p:spPr>
          <a:xfrm>
            <a:off x="3894062" y="972410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2F449-D93C-4ED6-828B-6ADC7FDBCE13}"/>
              </a:ext>
            </a:extLst>
          </p:cNvPr>
          <p:cNvSpPr/>
          <p:nvPr/>
        </p:nvSpPr>
        <p:spPr>
          <a:xfrm>
            <a:off x="1707589" y="2126531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F49611-5263-44E3-AC07-72FBFD964C34}"/>
              </a:ext>
            </a:extLst>
          </p:cNvPr>
          <p:cNvSpPr/>
          <p:nvPr/>
        </p:nvSpPr>
        <p:spPr>
          <a:xfrm>
            <a:off x="3894062" y="2126531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9D32280-918E-4EEA-84BF-1AB4EFC79F2E}"/>
              </a:ext>
            </a:extLst>
          </p:cNvPr>
          <p:cNvSpPr/>
          <p:nvPr/>
        </p:nvSpPr>
        <p:spPr>
          <a:xfrm>
            <a:off x="1707589" y="3260861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B5EA7-61FE-4562-82A1-CA8A4FCF8D18}"/>
              </a:ext>
            </a:extLst>
          </p:cNvPr>
          <p:cNvSpPr/>
          <p:nvPr/>
        </p:nvSpPr>
        <p:spPr>
          <a:xfrm>
            <a:off x="3894062" y="3260861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45277D-7D54-462F-811B-5DE29933658C}"/>
              </a:ext>
            </a:extLst>
          </p:cNvPr>
          <p:cNvSpPr/>
          <p:nvPr/>
        </p:nvSpPr>
        <p:spPr>
          <a:xfrm>
            <a:off x="1707589" y="4404522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A80501-CF61-4217-AFE2-64A14CF1A9B4}"/>
              </a:ext>
            </a:extLst>
          </p:cNvPr>
          <p:cNvSpPr/>
          <p:nvPr/>
        </p:nvSpPr>
        <p:spPr>
          <a:xfrm>
            <a:off x="3894062" y="4404522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D5056E-0EC6-4919-8770-8219C0A0225E}"/>
              </a:ext>
            </a:extLst>
          </p:cNvPr>
          <p:cNvSpPr/>
          <p:nvPr/>
        </p:nvSpPr>
        <p:spPr>
          <a:xfrm>
            <a:off x="1707589" y="5570615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E4E0FC-9A83-46BB-8310-ADDDFAAADEAB}"/>
              </a:ext>
            </a:extLst>
          </p:cNvPr>
          <p:cNvSpPr/>
          <p:nvPr/>
        </p:nvSpPr>
        <p:spPr>
          <a:xfrm>
            <a:off x="3894062" y="5570615"/>
            <a:ext cx="229067" cy="2219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62CDDF3-761B-4056-A9ED-21E1F7600157}"/>
              </a:ext>
            </a:extLst>
          </p:cNvPr>
          <p:cNvCxnSpPr/>
          <p:nvPr/>
        </p:nvCxnSpPr>
        <p:spPr>
          <a:xfrm>
            <a:off x="1530220" y="1502229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D71F1C2-CF53-4207-BF8C-9E61F175A915}"/>
              </a:ext>
            </a:extLst>
          </p:cNvPr>
          <p:cNvCxnSpPr/>
          <p:nvPr/>
        </p:nvCxnSpPr>
        <p:spPr>
          <a:xfrm>
            <a:off x="1530220" y="1775927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3EF5E38-B5FA-4435-8F5D-1E8A468DA18B}"/>
              </a:ext>
            </a:extLst>
          </p:cNvPr>
          <p:cNvCxnSpPr/>
          <p:nvPr/>
        </p:nvCxnSpPr>
        <p:spPr>
          <a:xfrm>
            <a:off x="1530220" y="2643674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502634-A07F-42AB-9A1E-8A9D5FD06995}"/>
              </a:ext>
            </a:extLst>
          </p:cNvPr>
          <p:cNvCxnSpPr/>
          <p:nvPr/>
        </p:nvCxnSpPr>
        <p:spPr>
          <a:xfrm>
            <a:off x="1530220" y="2917372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87CEBCD-D02D-4A78-B503-1CAF2EB9EB98}"/>
              </a:ext>
            </a:extLst>
          </p:cNvPr>
          <p:cNvCxnSpPr/>
          <p:nvPr/>
        </p:nvCxnSpPr>
        <p:spPr>
          <a:xfrm>
            <a:off x="1530220" y="3774234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3B744D9-1F8E-470A-8F13-B3F9A058FC92}"/>
              </a:ext>
            </a:extLst>
          </p:cNvPr>
          <p:cNvCxnSpPr/>
          <p:nvPr/>
        </p:nvCxnSpPr>
        <p:spPr>
          <a:xfrm>
            <a:off x="1530220" y="4047932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724D093-3BC1-410B-BB38-D6318FBD18C9}"/>
              </a:ext>
            </a:extLst>
          </p:cNvPr>
          <p:cNvCxnSpPr/>
          <p:nvPr/>
        </p:nvCxnSpPr>
        <p:spPr>
          <a:xfrm>
            <a:off x="1530220" y="4939005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14DA5C7-04F5-4E86-959F-2F1F63B7DF5C}"/>
              </a:ext>
            </a:extLst>
          </p:cNvPr>
          <p:cNvCxnSpPr/>
          <p:nvPr/>
        </p:nvCxnSpPr>
        <p:spPr>
          <a:xfrm>
            <a:off x="1530220" y="5212703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D4FE6F4-7CF0-4E42-90DD-1C4B8198B1F3}"/>
              </a:ext>
            </a:extLst>
          </p:cNvPr>
          <p:cNvCxnSpPr/>
          <p:nvPr/>
        </p:nvCxnSpPr>
        <p:spPr>
          <a:xfrm>
            <a:off x="1530220" y="6105331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F82BAF7-1133-4FF5-9EB8-762DE7D6B418}"/>
              </a:ext>
            </a:extLst>
          </p:cNvPr>
          <p:cNvCxnSpPr/>
          <p:nvPr/>
        </p:nvCxnSpPr>
        <p:spPr>
          <a:xfrm>
            <a:off x="1530220" y="6379029"/>
            <a:ext cx="4833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607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269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Cavolini</vt:lpstr>
      <vt:lpstr>Office Theme</vt:lpstr>
      <vt:lpstr>Middle School Structured Daily Planner  For Working on Organizational Skills</vt:lpstr>
      <vt:lpstr>How to Use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Nicole</cp:lastModifiedBy>
  <cp:revision>9</cp:revision>
  <cp:lastPrinted>2020-11-27T00:14:56Z</cp:lastPrinted>
  <dcterms:created xsi:type="dcterms:W3CDTF">2020-11-26T23:45:28Z</dcterms:created>
  <dcterms:modified xsi:type="dcterms:W3CDTF">2020-11-27T00:41:05Z</dcterms:modified>
</cp:coreProperties>
</file>