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64" r:id="rId3"/>
    <p:sldId id="262" r:id="rId4"/>
    <p:sldId id="257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90" r:id="rId30"/>
    <p:sldId id="291" r:id="rId31"/>
    <p:sldId id="292" r:id="rId32"/>
    <p:sldId id="293" r:id="rId33"/>
    <p:sldId id="294" r:id="rId34"/>
  </p:sldIdLst>
  <p:sldSz cx="6858000" cy="9144000" type="letter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A59D"/>
    <a:srgbClr val="5CE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253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72B4-8919-487A-9E62-F3CDA37F804E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6837-B933-4BBB-83A0-636ABE66C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72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72B4-8919-487A-9E62-F3CDA37F804E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6837-B933-4BBB-83A0-636ABE66C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1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72B4-8919-487A-9E62-F3CDA37F804E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6837-B933-4BBB-83A0-636ABE66C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35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72B4-8919-487A-9E62-F3CDA37F804E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6837-B933-4BBB-83A0-636ABE66C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72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72B4-8919-487A-9E62-F3CDA37F804E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6837-B933-4BBB-83A0-636ABE66C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3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72B4-8919-487A-9E62-F3CDA37F804E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6837-B933-4BBB-83A0-636ABE66C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41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72B4-8919-487A-9E62-F3CDA37F804E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6837-B933-4BBB-83A0-636ABE66C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94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72B4-8919-487A-9E62-F3CDA37F804E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6837-B933-4BBB-83A0-636ABE66C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7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72B4-8919-487A-9E62-F3CDA37F804E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6837-B933-4BBB-83A0-636ABE66C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70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72B4-8919-487A-9E62-F3CDA37F804E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6837-B933-4BBB-83A0-636ABE66C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2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72B4-8919-487A-9E62-F3CDA37F804E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6837-B933-4BBB-83A0-636ABE66C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15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E72B4-8919-487A-9E62-F3CDA37F804E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16837-B933-4BBB-83A0-636ABE66C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0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tismhomeschoolsuccess.com/newsletter-w-freebies-and-tip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acebook.com/groups/1264626140643712" TargetMode="External"/><Relationship Id="rId4" Type="http://schemas.openxmlformats.org/officeDocument/2006/relationships/hyperlink" Target="https://www.instagram.com/positivelyautis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web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A5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6AF4A-C29A-B1C5-2764-C227EAF1D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165"/>
            <a:ext cx="6858000" cy="8877670"/>
          </a:xfrm>
          <a:prstGeom prst="rect">
            <a:avLst/>
          </a:prstGeom>
        </p:spPr>
      </p:pic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0C610B62-FB7A-3BB6-C6FB-7F938476A4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0" t="56197" r="16175" b="25930"/>
          <a:stretch/>
        </p:blipFill>
        <p:spPr>
          <a:xfrm>
            <a:off x="1122537" y="5134633"/>
            <a:ext cx="4612341" cy="1586754"/>
          </a:xfrm>
          <a:prstGeom prst="rect">
            <a:avLst/>
          </a:prstGeom>
        </p:spPr>
      </p:pic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564972A9-3628-FD82-9B70-19CD138345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7" t="34701" r="16982" b="48031"/>
          <a:stretch/>
        </p:blipFill>
        <p:spPr>
          <a:xfrm>
            <a:off x="1149041" y="3225930"/>
            <a:ext cx="4558552" cy="1532965"/>
          </a:xfrm>
          <a:prstGeom prst="rect">
            <a:avLst/>
          </a:prstGeom>
        </p:spPr>
      </p:pic>
      <p:pic>
        <p:nvPicPr>
          <p:cNvPr id="11" name="Picture 10">
            <a:hlinkClick r:id="rId5"/>
            <a:extLst>
              <a:ext uri="{FF2B5EF4-FFF2-40B4-BE49-F238E27FC236}">
                <a16:creationId xmlns:a16="http://schemas.microsoft.com/office/drawing/2014/main" id="{F82C6254-64F4-4CC2-B177-29BF3C5CB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1" t="78016" r="16303" b="4669"/>
          <a:stretch/>
        </p:blipFill>
        <p:spPr>
          <a:xfrm>
            <a:off x="1123121" y="7044837"/>
            <a:ext cx="4611757" cy="153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76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05643A-BCD3-60DE-BC51-CA0A33BDA45E}"/>
              </a:ext>
            </a:extLst>
          </p:cNvPr>
          <p:cNvSpPr txBox="1"/>
          <p:nvPr/>
        </p:nvSpPr>
        <p:spPr>
          <a:xfrm>
            <a:off x="111211" y="160638"/>
            <a:ext cx="6586151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Name: ________________________________</a:t>
            </a:r>
          </a:p>
          <a:p>
            <a:endParaRPr lang="en-US" sz="1200" dirty="0"/>
          </a:p>
          <a:p>
            <a:pPr algn="ctr"/>
            <a:r>
              <a:rPr lang="en-US" b="1" dirty="0"/>
              <a:t>Daily Date Writing Work</a:t>
            </a:r>
          </a:p>
          <a:p>
            <a:endParaRPr lang="en-US" sz="1100" dirty="0"/>
          </a:p>
          <a:p>
            <a:pPr algn="ctr"/>
            <a:r>
              <a:rPr lang="en-US" sz="2800" dirty="0"/>
              <a:t>Today’s Date Is: 11-7-24</a:t>
            </a:r>
          </a:p>
          <a:p>
            <a:endParaRPr lang="en-US" sz="900" dirty="0"/>
          </a:p>
          <a:p>
            <a:pPr algn="ctr"/>
            <a:r>
              <a:rPr lang="en-US" dirty="0"/>
              <a:t>Put a sticker on it on the calendar. </a:t>
            </a:r>
          </a:p>
          <a:p>
            <a:endParaRPr lang="en-US" sz="800" dirty="0"/>
          </a:p>
          <a:p>
            <a:pPr algn="ctr"/>
            <a:r>
              <a:rPr lang="en-US" b="1" dirty="0"/>
              <a:t>November 2024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Trace It: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200" dirty="0"/>
          </a:p>
          <a:p>
            <a:r>
              <a:rPr lang="en-US" dirty="0"/>
              <a:t>Write It: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5BD37E-F842-5EDA-04BB-4C2A8BB9B907}"/>
              </a:ext>
            </a:extLst>
          </p:cNvPr>
          <p:cNvCxnSpPr/>
          <p:nvPr/>
        </p:nvCxnSpPr>
        <p:spPr>
          <a:xfrm>
            <a:off x="259488" y="8340815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0BA823-180F-D136-2ACE-20ED3708033A}"/>
              </a:ext>
            </a:extLst>
          </p:cNvPr>
          <p:cNvCxnSpPr/>
          <p:nvPr/>
        </p:nvCxnSpPr>
        <p:spPr>
          <a:xfrm>
            <a:off x="259488" y="9049269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1278DA-2EA4-150F-F917-39CF7281AC59}"/>
              </a:ext>
            </a:extLst>
          </p:cNvPr>
          <p:cNvCxnSpPr/>
          <p:nvPr/>
        </p:nvCxnSpPr>
        <p:spPr>
          <a:xfrm>
            <a:off x="271843" y="8678566"/>
            <a:ext cx="6314303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0E87C1F-CA49-3C99-EBB0-6CC976F3FA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18739" r="30822" b="8776"/>
          <a:stretch/>
        </p:blipFill>
        <p:spPr>
          <a:xfrm>
            <a:off x="111210" y="2464906"/>
            <a:ext cx="6631543" cy="4134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88B1E4-5982-114B-88C1-71668CEA6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88" y="7138652"/>
            <a:ext cx="3829584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41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05643A-BCD3-60DE-BC51-CA0A33BDA45E}"/>
              </a:ext>
            </a:extLst>
          </p:cNvPr>
          <p:cNvSpPr txBox="1"/>
          <p:nvPr/>
        </p:nvSpPr>
        <p:spPr>
          <a:xfrm>
            <a:off x="111211" y="160638"/>
            <a:ext cx="6586151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Name: ________________________________</a:t>
            </a:r>
          </a:p>
          <a:p>
            <a:endParaRPr lang="en-US" sz="1200" dirty="0"/>
          </a:p>
          <a:p>
            <a:pPr algn="ctr"/>
            <a:r>
              <a:rPr lang="en-US" b="1" dirty="0"/>
              <a:t>Daily Date Writing Work</a:t>
            </a:r>
          </a:p>
          <a:p>
            <a:endParaRPr lang="en-US" sz="1100" dirty="0"/>
          </a:p>
          <a:p>
            <a:pPr algn="ctr"/>
            <a:r>
              <a:rPr lang="en-US" sz="2800" dirty="0"/>
              <a:t>Today’s Date Is: 11-8-24</a:t>
            </a:r>
          </a:p>
          <a:p>
            <a:endParaRPr lang="en-US" sz="900" dirty="0"/>
          </a:p>
          <a:p>
            <a:pPr algn="ctr"/>
            <a:r>
              <a:rPr lang="en-US" dirty="0"/>
              <a:t>Put a sticker on it on the calendar. </a:t>
            </a:r>
          </a:p>
          <a:p>
            <a:endParaRPr lang="en-US" sz="800" dirty="0"/>
          </a:p>
          <a:p>
            <a:pPr algn="ctr"/>
            <a:r>
              <a:rPr lang="en-US" b="1" dirty="0"/>
              <a:t>November 2024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Trace It: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200" dirty="0"/>
          </a:p>
          <a:p>
            <a:r>
              <a:rPr lang="en-US" dirty="0"/>
              <a:t>Write It: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5BD37E-F842-5EDA-04BB-4C2A8BB9B907}"/>
              </a:ext>
            </a:extLst>
          </p:cNvPr>
          <p:cNvCxnSpPr/>
          <p:nvPr/>
        </p:nvCxnSpPr>
        <p:spPr>
          <a:xfrm>
            <a:off x="259488" y="8340815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0BA823-180F-D136-2ACE-20ED3708033A}"/>
              </a:ext>
            </a:extLst>
          </p:cNvPr>
          <p:cNvCxnSpPr/>
          <p:nvPr/>
        </p:nvCxnSpPr>
        <p:spPr>
          <a:xfrm>
            <a:off x="259488" y="9049269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1278DA-2EA4-150F-F917-39CF7281AC59}"/>
              </a:ext>
            </a:extLst>
          </p:cNvPr>
          <p:cNvCxnSpPr/>
          <p:nvPr/>
        </p:nvCxnSpPr>
        <p:spPr>
          <a:xfrm>
            <a:off x="271843" y="8678566"/>
            <a:ext cx="6314303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FF2A130-171B-5110-4399-711C912637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18739" r="30822" b="8776"/>
          <a:stretch/>
        </p:blipFill>
        <p:spPr>
          <a:xfrm>
            <a:off x="111210" y="2464906"/>
            <a:ext cx="6631543" cy="4134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E4F7BB-1E13-2F0A-E3F9-CB1916CA6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88" y="7142762"/>
            <a:ext cx="3839111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99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05643A-BCD3-60DE-BC51-CA0A33BDA45E}"/>
              </a:ext>
            </a:extLst>
          </p:cNvPr>
          <p:cNvSpPr txBox="1"/>
          <p:nvPr/>
        </p:nvSpPr>
        <p:spPr>
          <a:xfrm>
            <a:off x="111211" y="160638"/>
            <a:ext cx="6586151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Name: ________________________________</a:t>
            </a:r>
          </a:p>
          <a:p>
            <a:endParaRPr lang="en-US" sz="1200" dirty="0"/>
          </a:p>
          <a:p>
            <a:pPr algn="ctr"/>
            <a:r>
              <a:rPr lang="en-US" b="1" dirty="0"/>
              <a:t>Daily Date Writing Work</a:t>
            </a:r>
          </a:p>
          <a:p>
            <a:endParaRPr lang="en-US" sz="1100" dirty="0"/>
          </a:p>
          <a:p>
            <a:pPr algn="ctr"/>
            <a:r>
              <a:rPr lang="en-US" sz="2800" dirty="0"/>
              <a:t>Today’s Date Is: 11-9-24</a:t>
            </a:r>
          </a:p>
          <a:p>
            <a:endParaRPr lang="en-US" sz="900" dirty="0"/>
          </a:p>
          <a:p>
            <a:pPr algn="ctr"/>
            <a:r>
              <a:rPr lang="en-US" dirty="0"/>
              <a:t>Put a sticker on it on the calendar. </a:t>
            </a:r>
          </a:p>
          <a:p>
            <a:endParaRPr lang="en-US" sz="800" dirty="0"/>
          </a:p>
          <a:p>
            <a:pPr algn="ctr"/>
            <a:r>
              <a:rPr lang="en-US" b="1" dirty="0"/>
              <a:t>November 2024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Trace It: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200" dirty="0"/>
          </a:p>
          <a:p>
            <a:r>
              <a:rPr lang="en-US" dirty="0"/>
              <a:t>Write It: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5BD37E-F842-5EDA-04BB-4C2A8BB9B907}"/>
              </a:ext>
            </a:extLst>
          </p:cNvPr>
          <p:cNvCxnSpPr/>
          <p:nvPr/>
        </p:nvCxnSpPr>
        <p:spPr>
          <a:xfrm>
            <a:off x="259488" y="8340815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0BA823-180F-D136-2ACE-20ED3708033A}"/>
              </a:ext>
            </a:extLst>
          </p:cNvPr>
          <p:cNvCxnSpPr/>
          <p:nvPr/>
        </p:nvCxnSpPr>
        <p:spPr>
          <a:xfrm>
            <a:off x="259488" y="9049269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1278DA-2EA4-150F-F917-39CF7281AC59}"/>
              </a:ext>
            </a:extLst>
          </p:cNvPr>
          <p:cNvCxnSpPr/>
          <p:nvPr/>
        </p:nvCxnSpPr>
        <p:spPr>
          <a:xfrm>
            <a:off x="271843" y="8678566"/>
            <a:ext cx="6314303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8779DE8-817E-D30F-0EFE-5B827D1AB9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18739" r="30822" b="8776"/>
          <a:stretch/>
        </p:blipFill>
        <p:spPr>
          <a:xfrm>
            <a:off x="111210" y="2464906"/>
            <a:ext cx="6631543" cy="4134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318818-7C06-7827-3257-96DC76F3A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43" y="7188454"/>
            <a:ext cx="3810532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43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05643A-BCD3-60DE-BC51-CA0A33BDA45E}"/>
              </a:ext>
            </a:extLst>
          </p:cNvPr>
          <p:cNvSpPr txBox="1"/>
          <p:nvPr/>
        </p:nvSpPr>
        <p:spPr>
          <a:xfrm>
            <a:off x="111211" y="160638"/>
            <a:ext cx="6586151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Name: ________________________________</a:t>
            </a:r>
          </a:p>
          <a:p>
            <a:endParaRPr lang="en-US" sz="1200" dirty="0"/>
          </a:p>
          <a:p>
            <a:pPr algn="ctr"/>
            <a:r>
              <a:rPr lang="en-US" b="1" dirty="0"/>
              <a:t>Daily Date Writing Work</a:t>
            </a:r>
          </a:p>
          <a:p>
            <a:endParaRPr lang="en-US" sz="1100" dirty="0"/>
          </a:p>
          <a:p>
            <a:pPr algn="ctr"/>
            <a:r>
              <a:rPr lang="en-US" sz="2800" dirty="0"/>
              <a:t>Today’s Date Is: 11-10-24</a:t>
            </a:r>
          </a:p>
          <a:p>
            <a:endParaRPr lang="en-US" sz="900" dirty="0"/>
          </a:p>
          <a:p>
            <a:pPr algn="ctr"/>
            <a:r>
              <a:rPr lang="en-US" dirty="0"/>
              <a:t>Put a sticker on it on the calendar. </a:t>
            </a:r>
          </a:p>
          <a:p>
            <a:endParaRPr lang="en-US" sz="800" dirty="0"/>
          </a:p>
          <a:p>
            <a:pPr algn="ctr"/>
            <a:r>
              <a:rPr lang="en-US" b="1" dirty="0"/>
              <a:t>November 2024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Trace It: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200" dirty="0"/>
          </a:p>
          <a:p>
            <a:r>
              <a:rPr lang="en-US" dirty="0"/>
              <a:t>Write It: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5BD37E-F842-5EDA-04BB-4C2A8BB9B907}"/>
              </a:ext>
            </a:extLst>
          </p:cNvPr>
          <p:cNvCxnSpPr/>
          <p:nvPr/>
        </p:nvCxnSpPr>
        <p:spPr>
          <a:xfrm>
            <a:off x="259488" y="8340815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0BA823-180F-D136-2ACE-20ED3708033A}"/>
              </a:ext>
            </a:extLst>
          </p:cNvPr>
          <p:cNvCxnSpPr/>
          <p:nvPr/>
        </p:nvCxnSpPr>
        <p:spPr>
          <a:xfrm>
            <a:off x="259488" y="9049269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1278DA-2EA4-150F-F917-39CF7281AC59}"/>
              </a:ext>
            </a:extLst>
          </p:cNvPr>
          <p:cNvCxnSpPr/>
          <p:nvPr/>
        </p:nvCxnSpPr>
        <p:spPr>
          <a:xfrm>
            <a:off x="271843" y="8678566"/>
            <a:ext cx="6314303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0C877F4-1EA8-9E47-BCB4-5252BE447B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18739" r="30822" b="8776"/>
          <a:stretch/>
        </p:blipFill>
        <p:spPr>
          <a:xfrm>
            <a:off x="111210" y="2464906"/>
            <a:ext cx="6631543" cy="4134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88DD2A-4229-F86E-2064-C6CE95CC0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38" y="7152941"/>
            <a:ext cx="3943900" cy="7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49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05643A-BCD3-60DE-BC51-CA0A33BDA45E}"/>
              </a:ext>
            </a:extLst>
          </p:cNvPr>
          <p:cNvSpPr txBox="1"/>
          <p:nvPr/>
        </p:nvSpPr>
        <p:spPr>
          <a:xfrm>
            <a:off x="111211" y="160638"/>
            <a:ext cx="6586151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Name: ________________________________</a:t>
            </a:r>
          </a:p>
          <a:p>
            <a:endParaRPr lang="en-US" sz="1200" dirty="0"/>
          </a:p>
          <a:p>
            <a:pPr algn="ctr"/>
            <a:r>
              <a:rPr lang="en-US" b="1" dirty="0"/>
              <a:t>Daily Date Writing Work</a:t>
            </a:r>
          </a:p>
          <a:p>
            <a:endParaRPr lang="en-US" sz="1100" dirty="0"/>
          </a:p>
          <a:p>
            <a:pPr algn="ctr"/>
            <a:r>
              <a:rPr lang="en-US" sz="2800" dirty="0"/>
              <a:t>Today’s Date Is: 11-11-24</a:t>
            </a:r>
          </a:p>
          <a:p>
            <a:endParaRPr lang="en-US" sz="900" dirty="0"/>
          </a:p>
          <a:p>
            <a:pPr algn="ctr"/>
            <a:r>
              <a:rPr lang="en-US" dirty="0"/>
              <a:t>Put a sticker on it on the calendar. </a:t>
            </a:r>
          </a:p>
          <a:p>
            <a:endParaRPr lang="en-US" sz="800" dirty="0"/>
          </a:p>
          <a:p>
            <a:pPr algn="ctr"/>
            <a:r>
              <a:rPr lang="en-US" b="1" dirty="0"/>
              <a:t>November 2024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Trace It: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200" dirty="0"/>
          </a:p>
          <a:p>
            <a:r>
              <a:rPr lang="en-US" dirty="0"/>
              <a:t>Write It: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5BD37E-F842-5EDA-04BB-4C2A8BB9B907}"/>
              </a:ext>
            </a:extLst>
          </p:cNvPr>
          <p:cNvCxnSpPr/>
          <p:nvPr/>
        </p:nvCxnSpPr>
        <p:spPr>
          <a:xfrm>
            <a:off x="259488" y="8340815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0BA823-180F-D136-2ACE-20ED3708033A}"/>
              </a:ext>
            </a:extLst>
          </p:cNvPr>
          <p:cNvCxnSpPr/>
          <p:nvPr/>
        </p:nvCxnSpPr>
        <p:spPr>
          <a:xfrm>
            <a:off x="259488" y="9049269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1278DA-2EA4-150F-F917-39CF7281AC59}"/>
              </a:ext>
            </a:extLst>
          </p:cNvPr>
          <p:cNvCxnSpPr/>
          <p:nvPr/>
        </p:nvCxnSpPr>
        <p:spPr>
          <a:xfrm>
            <a:off x="271843" y="8678566"/>
            <a:ext cx="6314303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ABBA33D-D68E-C04E-640B-AC7ED37EE2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18739" r="30822" b="8776"/>
          <a:stretch/>
        </p:blipFill>
        <p:spPr>
          <a:xfrm>
            <a:off x="111210" y="2464906"/>
            <a:ext cx="6631543" cy="4134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2D1F8D-1C34-6046-9A01-7BF3C047B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38" y="7174165"/>
            <a:ext cx="3953427" cy="7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92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05643A-BCD3-60DE-BC51-CA0A33BDA45E}"/>
              </a:ext>
            </a:extLst>
          </p:cNvPr>
          <p:cNvSpPr txBox="1"/>
          <p:nvPr/>
        </p:nvSpPr>
        <p:spPr>
          <a:xfrm>
            <a:off x="111211" y="160638"/>
            <a:ext cx="6586151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Name: ________________________________</a:t>
            </a:r>
          </a:p>
          <a:p>
            <a:endParaRPr lang="en-US" sz="1200" dirty="0"/>
          </a:p>
          <a:p>
            <a:pPr algn="ctr"/>
            <a:r>
              <a:rPr lang="en-US" b="1" dirty="0"/>
              <a:t>Daily Date Writing Work</a:t>
            </a:r>
          </a:p>
          <a:p>
            <a:endParaRPr lang="en-US" sz="1100" dirty="0"/>
          </a:p>
          <a:p>
            <a:pPr algn="ctr"/>
            <a:r>
              <a:rPr lang="en-US" sz="2800" dirty="0"/>
              <a:t>Today’s Date Is: 11-12-24</a:t>
            </a:r>
          </a:p>
          <a:p>
            <a:endParaRPr lang="en-US" sz="900" dirty="0"/>
          </a:p>
          <a:p>
            <a:pPr algn="ctr"/>
            <a:r>
              <a:rPr lang="en-US" dirty="0"/>
              <a:t>Put a sticker on it on the calendar. </a:t>
            </a:r>
          </a:p>
          <a:p>
            <a:endParaRPr lang="en-US" sz="800" dirty="0"/>
          </a:p>
          <a:p>
            <a:pPr algn="ctr"/>
            <a:r>
              <a:rPr lang="en-US" b="1" dirty="0"/>
              <a:t>November 2024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Trace It: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200" dirty="0"/>
          </a:p>
          <a:p>
            <a:r>
              <a:rPr lang="en-US" dirty="0"/>
              <a:t>Write It: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5BD37E-F842-5EDA-04BB-4C2A8BB9B907}"/>
              </a:ext>
            </a:extLst>
          </p:cNvPr>
          <p:cNvCxnSpPr/>
          <p:nvPr/>
        </p:nvCxnSpPr>
        <p:spPr>
          <a:xfrm>
            <a:off x="259488" y="8340815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0BA823-180F-D136-2ACE-20ED3708033A}"/>
              </a:ext>
            </a:extLst>
          </p:cNvPr>
          <p:cNvCxnSpPr/>
          <p:nvPr/>
        </p:nvCxnSpPr>
        <p:spPr>
          <a:xfrm>
            <a:off x="259488" y="9049269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1278DA-2EA4-150F-F917-39CF7281AC59}"/>
              </a:ext>
            </a:extLst>
          </p:cNvPr>
          <p:cNvCxnSpPr/>
          <p:nvPr/>
        </p:nvCxnSpPr>
        <p:spPr>
          <a:xfrm>
            <a:off x="271843" y="8678566"/>
            <a:ext cx="6314303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F5E6EFE-F3E5-EE8F-1CE9-099D456F57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18739" r="30822" b="8776"/>
          <a:stretch/>
        </p:blipFill>
        <p:spPr>
          <a:xfrm>
            <a:off x="111210" y="2464906"/>
            <a:ext cx="6631543" cy="4134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202F5-58DE-CD09-A3C1-E6FACACCD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88" y="7206893"/>
            <a:ext cx="3915321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66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05643A-BCD3-60DE-BC51-CA0A33BDA45E}"/>
              </a:ext>
            </a:extLst>
          </p:cNvPr>
          <p:cNvSpPr txBox="1"/>
          <p:nvPr/>
        </p:nvSpPr>
        <p:spPr>
          <a:xfrm>
            <a:off x="111211" y="160638"/>
            <a:ext cx="6586151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Name: ________________________________</a:t>
            </a:r>
          </a:p>
          <a:p>
            <a:endParaRPr lang="en-US" sz="1200" dirty="0"/>
          </a:p>
          <a:p>
            <a:pPr algn="ctr"/>
            <a:r>
              <a:rPr lang="en-US" b="1" dirty="0"/>
              <a:t>Daily Date Writing Work</a:t>
            </a:r>
          </a:p>
          <a:p>
            <a:endParaRPr lang="en-US" sz="1100" dirty="0"/>
          </a:p>
          <a:p>
            <a:pPr algn="ctr"/>
            <a:r>
              <a:rPr lang="en-US" sz="2800" dirty="0"/>
              <a:t>Today’s Date Is: 11-13-24</a:t>
            </a:r>
          </a:p>
          <a:p>
            <a:endParaRPr lang="en-US" sz="900" dirty="0"/>
          </a:p>
          <a:p>
            <a:pPr algn="ctr"/>
            <a:r>
              <a:rPr lang="en-US" dirty="0"/>
              <a:t>Put a sticker on it on the calendar. </a:t>
            </a:r>
          </a:p>
          <a:p>
            <a:endParaRPr lang="en-US" sz="800" dirty="0"/>
          </a:p>
          <a:p>
            <a:pPr algn="ctr"/>
            <a:r>
              <a:rPr lang="en-US" b="1" dirty="0"/>
              <a:t>November 2024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Trace It: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200" dirty="0"/>
          </a:p>
          <a:p>
            <a:r>
              <a:rPr lang="en-US" dirty="0"/>
              <a:t>Write It: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5BD37E-F842-5EDA-04BB-4C2A8BB9B907}"/>
              </a:ext>
            </a:extLst>
          </p:cNvPr>
          <p:cNvCxnSpPr/>
          <p:nvPr/>
        </p:nvCxnSpPr>
        <p:spPr>
          <a:xfrm>
            <a:off x="259488" y="8340815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0BA823-180F-D136-2ACE-20ED3708033A}"/>
              </a:ext>
            </a:extLst>
          </p:cNvPr>
          <p:cNvCxnSpPr/>
          <p:nvPr/>
        </p:nvCxnSpPr>
        <p:spPr>
          <a:xfrm>
            <a:off x="259488" y="9049269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1278DA-2EA4-150F-F917-39CF7281AC59}"/>
              </a:ext>
            </a:extLst>
          </p:cNvPr>
          <p:cNvCxnSpPr/>
          <p:nvPr/>
        </p:nvCxnSpPr>
        <p:spPr>
          <a:xfrm>
            <a:off x="271843" y="8678566"/>
            <a:ext cx="6314303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4562A9F-8B39-DB8E-951D-735EE92424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18739" r="30822" b="8776"/>
          <a:stretch/>
        </p:blipFill>
        <p:spPr>
          <a:xfrm>
            <a:off x="111210" y="2464906"/>
            <a:ext cx="6631543" cy="4134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F450A1-5F2D-D5AD-03BA-ECC012ABF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88" y="7143415"/>
            <a:ext cx="3896269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04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05643A-BCD3-60DE-BC51-CA0A33BDA45E}"/>
              </a:ext>
            </a:extLst>
          </p:cNvPr>
          <p:cNvSpPr txBox="1"/>
          <p:nvPr/>
        </p:nvSpPr>
        <p:spPr>
          <a:xfrm>
            <a:off x="111211" y="160638"/>
            <a:ext cx="6586151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Name: ________________________________</a:t>
            </a:r>
          </a:p>
          <a:p>
            <a:endParaRPr lang="en-US" sz="1200" dirty="0"/>
          </a:p>
          <a:p>
            <a:pPr algn="ctr"/>
            <a:r>
              <a:rPr lang="en-US" b="1" dirty="0"/>
              <a:t>Daily Date Writing Work</a:t>
            </a:r>
          </a:p>
          <a:p>
            <a:endParaRPr lang="en-US" sz="1100" dirty="0"/>
          </a:p>
          <a:p>
            <a:pPr algn="ctr"/>
            <a:r>
              <a:rPr lang="en-US" sz="2800" dirty="0"/>
              <a:t>Today’s Date Is: 11-14-24</a:t>
            </a:r>
          </a:p>
          <a:p>
            <a:endParaRPr lang="en-US" sz="900" dirty="0"/>
          </a:p>
          <a:p>
            <a:pPr algn="ctr"/>
            <a:r>
              <a:rPr lang="en-US" dirty="0"/>
              <a:t>Put a sticker on it on the calendar. </a:t>
            </a:r>
          </a:p>
          <a:p>
            <a:endParaRPr lang="en-US" sz="800" dirty="0"/>
          </a:p>
          <a:p>
            <a:pPr algn="ctr"/>
            <a:r>
              <a:rPr lang="en-US" b="1" dirty="0"/>
              <a:t>November 2024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Trace It: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200" dirty="0"/>
          </a:p>
          <a:p>
            <a:r>
              <a:rPr lang="en-US" dirty="0"/>
              <a:t>Write It: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5BD37E-F842-5EDA-04BB-4C2A8BB9B907}"/>
              </a:ext>
            </a:extLst>
          </p:cNvPr>
          <p:cNvCxnSpPr/>
          <p:nvPr/>
        </p:nvCxnSpPr>
        <p:spPr>
          <a:xfrm>
            <a:off x="259488" y="8340815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0BA823-180F-D136-2ACE-20ED3708033A}"/>
              </a:ext>
            </a:extLst>
          </p:cNvPr>
          <p:cNvCxnSpPr/>
          <p:nvPr/>
        </p:nvCxnSpPr>
        <p:spPr>
          <a:xfrm>
            <a:off x="259488" y="9049269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1278DA-2EA4-150F-F917-39CF7281AC59}"/>
              </a:ext>
            </a:extLst>
          </p:cNvPr>
          <p:cNvCxnSpPr/>
          <p:nvPr/>
        </p:nvCxnSpPr>
        <p:spPr>
          <a:xfrm>
            <a:off x="271843" y="8678566"/>
            <a:ext cx="6314303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C23F698-D543-6364-9078-1D718D0C60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18739" r="30822" b="8776"/>
          <a:stretch/>
        </p:blipFill>
        <p:spPr>
          <a:xfrm>
            <a:off x="111210" y="2464906"/>
            <a:ext cx="6631543" cy="4134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2FA1C8-C982-2323-2ABD-471A8E7E1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88" y="7169266"/>
            <a:ext cx="3896269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8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05643A-BCD3-60DE-BC51-CA0A33BDA45E}"/>
              </a:ext>
            </a:extLst>
          </p:cNvPr>
          <p:cNvSpPr txBox="1"/>
          <p:nvPr/>
        </p:nvSpPr>
        <p:spPr>
          <a:xfrm>
            <a:off x="111211" y="160638"/>
            <a:ext cx="6586151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Name: ________________________________</a:t>
            </a:r>
          </a:p>
          <a:p>
            <a:endParaRPr lang="en-US" sz="1200" dirty="0"/>
          </a:p>
          <a:p>
            <a:pPr algn="ctr"/>
            <a:r>
              <a:rPr lang="en-US" b="1" dirty="0"/>
              <a:t>Daily Date Writing Work</a:t>
            </a:r>
          </a:p>
          <a:p>
            <a:endParaRPr lang="en-US" sz="1100" dirty="0"/>
          </a:p>
          <a:p>
            <a:pPr algn="ctr"/>
            <a:r>
              <a:rPr lang="en-US" sz="2800" dirty="0"/>
              <a:t>Today’s Date Is: 11-15-24</a:t>
            </a:r>
          </a:p>
          <a:p>
            <a:endParaRPr lang="en-US" sz="900" dirty="0"/>
          </a:p>
          <a:p>
            <a:pPr algn="ctr"/>
            <a:r>
              <a:rPr lang="en-US" dirty="0"/>
              <a:t>Put a sticker on it on the calendar. </a:t>
            </a:r>
          </a:p>
          <a:p>
            <a:endParaRPr lang="en-US" sz="800" dirty="0"/>
          </a:p>
          <a:p>
            <a:pPr algn="ctr"/>
            <a:r>
              <a:rPr lang="en-US" b="1" dirty="0"/>
              <a:t>November 2024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Trace It: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200" dirty="0"/>
          </a:p>
          <a:p>
            <a:r>
              <a:rPr lang="en-US" dirty="0"/>
              <a:t>Write It: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5BD37E-F842-5EDA-04BB-4C2A8BB9B907}"/>
              </a:ext>
            </a:extLst>
          </p:cNvPr>
          <p:cNvCxnSpPr/>
          <p:nvPr/>
        </p:nvCxnSpPr>
        <p:spPr>
          <a:xfrm>
            <a:off x="259488" y="8340815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0BA823-180F-D136-2ACE-20ED3708033A}"/>
              </a:ext>
            </a:extLst>
          </p:cNvPr>
          <p:cNvCxnSpPr/>
          <p:nvPr/>
        </p:nvCxnSpPr>
        <p:spPr>
          <a:xfrm>
            <a:off x="259488" y="9049269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1278DA-2EA4-150F-F917-39CF7281AC59}"/>
              </a:ext>
            </a:extLst>
          </p:cNvPr>
          <p:cNvCxnSpPr/>
          <p:nvPr/>
        </p:nvCxnSpPr>
        <p:spPr>
          <a:xfrm>
            <a:off x="271843" y="8678566"/>
            <a:ext cx="6314303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5E19A77-532C-C70D-428B-6133E530E4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18739" r="30822" b="8776"/>
          <a:stretch/>
        </p:blipFill>
        <p:spPr>
          <a:xfrm>
            <a:off x="111210" y="2464906"/>
            <a:ext cx="6631543" cy="4134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68698A-DF8F-3E5E-54E0-0443556FC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43" y="7167136"/>
            <a:ext cx="3867690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98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05643A-BCD3-60DE-BC51-CA0A33BDA45E}"/>
              </a:ext>
            </a:extLst>
          </p:cNvPr>
          <p:cNvSpPr txBox="1"/>
          <p:nvPr/>
        </p:nvSpPr>
        <p:spPr>
          <a:xfrm>
            <a:off x="111211" y="160638"/>
            <a:ext cx="6586151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Name: ________________________________</a:t>
            </a:r>
          </a:p>
          <a:p>
            <a:endParaRPr lang="en-US" sz="1200" dirty="0"/>
          </a:p>
          <a:p>
            <a:pPr algn="ctr"/>
            <a:r>
              <a:rPr lang="en-US" b="1" dirty="0"/>
              <a:t>Daily Date Writing Work</a:t>
            </a:r>
          </a:p>
          <a:p>
            <a:endParaRPr lang="en-US" sz="1100" dirty="0"/>
          </a:p>
          <a:p>
            <a:pPr algn="ctr"/>
            <a:r>
              <a:rPr lang="en-US" sz="2800" dirty="0"/>
              <a:t>Today’s Date Is: 11-16-24</a:t>
            </a:r>
          </a:p>
          <a:p>
            <a:endParaRPr lang="en-US" sz="900" dirty="0"/>
          </a:p>
          <a:p>
            <a:pPr algn="ctr"/>
            <a:r>
              <a:rPr lang="en-US" dirty="0"/>
              <a:t>Put a sticker on it on the calendar. </a:t>
            </a:r>
          </a:p>
          <a:p>
            <a:endParaRPr lang="en-US" sz="800" dirty="0"/>
          </a:p>
          <a:p>
            <a:pPr algn="ctr"/>
            <a:r>
              <a:rPr lang="en-US" b="1" dirty="0"/>
              <a:t>November 2024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Trace It: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200" dirty="0"/>
          </a:p>
          <a:p>
            <a:r>
              <a:rPr lang="en-US" dirty="0"/>
              <a:t>Write It: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5BD37E-F842-5EDA-04BB-4C2A8BB9B907}"/>
              </a:ext>
            </a:extLst>
          </p:cNvPr>
          <p:cNvCxnSpPr/>
          <p:nvPr/>
        </p:nvCxnSpPr>
        <p:spPr>
          <a:xfrm>
            <a:off x="259488" y="8340815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0BA823-180F-D136-2ACE-20ED3708033A}"/>
              </a:ext>
            </a:extLst>
          </p:cNvPr>
          <p:cNvCxnSpPr/>
          <p:nvPr/>
        </p:nvCxnSpPr>
        <p:spPr>
          <a:xfrm>
            <a:off x="259488" y="9049269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1278DA-2EA4-150F-F917-39CF7281AC59}"/>
              </a:ext>
            </a:extLst>
          </p:cNvPr>
          <p:cNvCxnSpPr/>
          <p:nvPr/>
        </p:nvCxnSpPr>
        <p:spPr>
          <a:xfrm>
            <a:off x="271843" y="8678566"/>
            <a:ext cx="6314303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A1AA450-9B20-F9D9-C1AC-0C9821B37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18739" r="30822" b="8776"/>
          <a:stretch/>
        </p:blipFill>
        <p:spPr>
          <a:xfrm>
            <a:off x="111210" y="2464906"/>
            <a:ext cx="6631543" cy="4134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225CD1-9148-D7C9-CDA1-89FE6C710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90" y="7136482"/>
            <a:ext cx="3924848" cy="7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56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1846EE-0769-A5FF-8EA0-B0FC97548F17}"/>
              </a:ext>
            </a:extLst>
          </p:cNvPr>
          <p:cNvSpPr txBox="1"/>
          <p:nvPr/>
        </p:nvSpPr>
        <p:spPr>
          <a:xfrm>
            <a:off x="219531" y="123568"/>
            <a:ext cx="6418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E44617-6966-8840-46FB-6D9DF992D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9" y="614835"/>
            <a:ext cx="6224382" cy="828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33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05643A-BCD3-60DE-BC51-CA0A33BDA45E}"/>
              </a:ext>
            </a:extLst>
          </p:cNvPr>
          <p:cNvSpPr txBox="1"/>
          <p:nvPr/>
        </p:nvSpPr>
        <p:spPr>
          <a:xfrm>
            <a:off x="111211" y="160638"/>
            <a:ext cx="6586151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Name: ________________________________</a:t>
            </a:r>
          </a:p>
          <a:p>
            <a:endParaRPr lang="en-US" sz="1200" dirty="0"/>
          </a:p>
          <a:p>
            <a:pPr algn="ctr"/>
            <a:r>
              <a:rPr lang="en-US" b="1" dirty="0"/>
              <a:t>Daily Date Writing Work</a:t>
            </a:r>
          </a:p>
          <a:p>
            <a:endParaRPr lang="en-US" sz="1100" dirty="0"/>
          </a:p>
          <a:p>
            <a:pPr algn="ctr"/>
            <a:r>
              <a:rPr lang="en-US" sz="2800" dirty="0"/>
              <a:t>Today’s Date Is: 11-17-24</a:t>
            </a:r>
          </a:p>
          <a:p>
            <a:endParaRPr lang="en-US" sz="900" dirty="0"/>
          </a:p>
          <a:p>
            <a:pPr algn="ctr"/>
            <a:r>
              <a:rPr lang="en-US" dirty="0"/>
              <a:t>Put a sticker on it on the calendar. </a:t>
            </a:r>
          </a:p>
          <a:p>
            <a:endParaRPr lang="en-US" sz="800" dirty="0"/>
          </a:p>
          <a:p>
            <a:pPr algn="ctr"/>
            <a:r>
              <a:rPr lang="en-US" b="1" dirty="0"/>
              <a:t>November 2024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Trace It: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200" dirty="0"/>
          </a:p>
          <a:p>
            <a:r>
              <a:rPr lang="en-US" dirty="0"/>
              <a:t>Write It: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5BD37E-F842-5EDA-04BB-4C2A8BB9B907}"/>
              </a:ext>
            </a:extLst>
          </p:cNvPr>
          <p:cNvCxnSpPr/>
          <p:nvPr/>
        </p:nvCxnSpPr>
        <p:spPr>
          <a:xfrm>
            <a:off x="259488" y="8340815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0BA823-180F-D136-2ACE-20ED3708033A}"/>
              </a:ext>
            </a:extLst>
          </p:cNvPr>
          <p:cNvCxnSpPr/>
          <p:nvPr/>
        </p:nvCxnSpPr>
        <p:spPr>
          <a:xfrm>
            <a:off x="259488" y="9049269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1278DA-2EA4-150F-F917-39CF7281AC59}"/>
              </a:ext>
            </a:extLst>
          </p:cNvPr>
          <p:cNvCxnSpPr/>
          <p:nvPr/>
        </p:nvCxnSpPr>
        <p:spPr>
          <a:xfrm>
            <a:off x="271843" y="8678566"/>
            <a:ext cx="6314303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106C2AB-4405-3082-3332-C679F2FAF9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18739" r="30822" b="8776"/>
          <a:stretch/>
        </p:blipFill>
        <p:spPr>
          <a:xfrm>
            <a:off x="111210" y="2464906"/>
            <a:ext cx="6631543" cy="4134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28734B-3179-3CF9-72B5-67A1594E0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43" y="7169489"/>
            <a:ext cx="3886742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51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05643A-BCD3-60DE-BC51-CA0A33BDA45E}"/>
              </a:ext>
            </a:extLst>
          </p:cNvPr>
          <p:cNvSpPr txBox="1"/>
          <p:nvPr/>
        </p:nvSpPr>
        <p:spPr>
          <a:xfrm>
            <a:off x="111211" y="160638"/>
            <a:ext cx="6586151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Name: ________________________________</a:t>
            </a:r>
          </a:p>
          <a:p>
            <a:endParaRPr lang="en-US" sz="1200" dirty="0"/>
          </a:p>
          <a:p>
            <a:pPr algn="ctr"/>
            <a:r>
              <a:rPr lang="en-US" b="1" dirty="0"/>
              <a:t>Daily Date Writing Work</a:t>
            </a:r>
          </a:p>
          <a:p>
            <a:endParaRPr lang="en-US" sz="1100" dirty="0"/>
          </a:p>
          <a:p>
            <a:pPr algn="ctr"/>
            <a:r>
              <a:rPr lang="en-US" sz="2800" dirty="0"/>
              <a:t>Today’s Date Is: 11-18-24</a:t>
            </a:r>
          </a:p>
          <a:p>
            <a:endParaRPr lang="en-US" sz="900" dirty="0"/>
          </a:p>
          <a:p>
            <a:pPr algn="ctr"/>
            <a:r>
              <a:rPr lang="en-US" dirty="0"/>
              <a:t>Put a sticker on it on the calendar. </a:t>
            </a:r>
          </a:p>
          <a:p>
            <a:endParaRPr lang="en-US" sz="800" dirty="0"/>
          </a:p>
          <a:p>
            <a:pPr algn="ctr"/>
            <a:r>
              <a:rPr lang="en-US" b="1" dirty="0"/>
              <a:t>November 2024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Trace It: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200" dirty="0"/>
          </a:p>
          <a:p>
            <a:r>
              <a:rPr lang="en-US" dirty="0"/>
              <a:t>Write It: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5BD37E-F842-5EDA-04BB-4C2A8BB9B907}"/>
              </a:ext>
            </a:extLst>
          </p:cNvPr>
          <p:cNvCxnSpPr/>
          <p:nvPr/>
        </p:nvCxnSpPr>
        <p:spPr>
          <a:xfrm>
            <a:off x="259488" y="8340815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0BA823-180F-D136-2ACE-20ED3708033A}"/>
              </a:ext>
            </a:extLst>
          </p:cNvPr>
          <p:cNvCxnSpPr/>
          <p:nvPr/>
        </p:nvCxnSpPr>
        <p:spPr>
          <a:xfrm>
            <a:off x="259488" y="9049269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1278DA-2EA4-150F-F917-39CF7281AC59}"/>
              </a:ext>
            </a:extLst>
          </p:cNvPr>
          <p:cNvCxnSpPr/>
          <p:nvPr/>
        </p:nvCxnSpPr>
        <p:spPr>
          <a:xfrm>
            <a:off x="271843" y="8678566"/>
            <a:ext cx="6314303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A39F241-A173-C7CF-32DA-DB049A4EAB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18739" r="30822" b="8776"/>
          <a:stretch/>
        </p:blipFill>
        <p:spPr>
          <a:xfrm>
            <a:off x="111210" y="2464906"/>
            <a:ext cx="6631543" cy="4134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5EF2BA-8856-A8E9-AB48-2CCDF9338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43" y="7157704"/>
            <a:ext cx="3886742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02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05643A-BCD3-60DE-BC51-CA0A33BDA45E}"/>
              </a:ext>
            </a:extLst>
          </p:cNvPr>
          <p:cNvSpPr txBox="1"/>
          <p:nvPr/>
        </p:nvSpPr>
        <p:spPr>
          <a:xfrm>
            <a:off x="111211" y="160638"/>
            <a:ext cx="6586151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Name: ________________________________</a:t>
            </a:r>
          </a:p>
          <a:p>
            <a:endParaRPr lang="en-US" sz="1200" dirty="0"/>
          </a:p>
          <a:p>
            <a:pPr algn="ctr"/>
            <a:r>
              <a:rPr lang="en-US" b="1" dirty="0"/>
              <a:t>Daily Date Writing Work</a:t>
            </a:r>
          </a:p>
          <a:p>
            <a:endParaRPr lang="en-US" sz="1100" dirty="0"/>
          </a:p>
          <a:p>
            <a:pPr algn="ctr"/>
            <a:r>
              <a:rPr lang="en-US" sz="2800" dirty="0"/>
              <a:t>Today’s Date Is: 11-19-24</a:t>
            </a:r>
          </a:p>
          <a:p>
            <a:endParaRPr lang="en-US" sz="900" dirty="0"/>
          </a:p>
          <a:p>
            <a:pPr algn="ctr"/>
            <a:r>
              <a:rPr lang="en-US" dirty="0"/>
              <a:t>Put a sticker on it on the calendar. </a:t>
            </a:r>
          </a:p>
          <a:p>
            <a:endParaRPr lang="en-US" sz="800" dirty="0"/>
          </a:p>
          <a:p>
            <a:pPr algn="ctr"/>
            <a:r>
              <a:rPr lang="en-US" b="1" dirty="0"/>
              <a:t>November 2024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Trace It: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200" dirty="0"/>
          </a:p>
          <a:p>
            <a:r>
              <a:rPr lang="en-US" dirty="0"/>
              <a:t>Write It: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5BD37E-F842-5EDA-04BB-4C2A8BB9B907}"/>
              </a:ext>
            </a:extLst>
          </p:cNvPr>
          <p:cNvCxnSpPr/>
          <p:nvPr/>
        </p:nvCxnSpPr>
        <p:spPr>
          <a:xfrm>
            <a:off x="259488" y="8340815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0BA823-180F-D136-2ACE-20ED3708033A}"/>
              </a:ext>
            </a:extLst>
          </p:cNvPr>
          <p:cNvCxnSpPr/>
          <p:nvPr/>
        </p:nvCxnSpPr>
        <p:spPr>
          <a:xfrm>
            <a:off x="259488" y="9049269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1278DA-2EA4-150F-F917-39CF7281AC59}"/>
              </a:ext>
            </a:extLst>
          </p:cNvPr>
          <p:cNvCxnSpPr/>
          <p:nvPr/>
        </p:nvCxnSpPr>
        <p:spPr>
          <a:xfrm>
            <a:off x="271843" y="8678566"/>
            <a:ext cx="6314303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CA4FC05-4C11-6FB2-15DE-34B8491D07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18739" r="30822" b="8776"/>
          <a:stretch/>
        </p:blipFill>
        <p:spPr>
          <a:xfrm>
            <a:off x="111210" y="2464906"/>
            <a:ext cx="6631543" cy="4134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E48E38-89D5-B874-E62E-1F900C64F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43" y="7170527"/>
            <a:ext cx="3886742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51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05643A-BCD3-60DE-BC51-CA0A33BDA45E}"/>
              </a:ext>
            </a:extLst>
          </p:cNvPr>
          <p:cNvSpPr txBox="1"/>
          <p:nvPr/>
        </p:nvSpPr>
        <p:spPr>
          <a:xfrm>
            <a:off x="111211" y="160638"/>
            <a:ext cx="6586151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Name: ________________________________</a:t>
            </a:r>
          </a:p>
          <a:p>
            <a:endParaRPr lang="en-US" sz="1200" dirty="0"/>
          </a:p>
          <a:p>
            <a:pPr algn="ctr"/>
            <a:r>
              <a:rPr lang="en-US" b="1" dirty="0"/>
              <a:t>Daily Date Writing Work</a:t>
            </a:r>
          </a:p>
          <a:p>
            <a:endParaRPr lang="en-US" sz="1100" dirty="0"/>
          </a:p>
          <a:p>
            <a:pPr algn="ctr"/>
            <a:r>
              <a:rPr lang="en-US" sz="2800" dirty="0"/>
              <a:t>Today’s Date Is: 11-20-24</a:t>
            </a:r>
          </a:p>
          <a:p>
            <a:endParaRPr lang="en-US" sz="900" dirty="0"/>
          </a:p>
          <a:p>
            <a:pPr algn="ctr"/>
            <a:r>
              <a:rPr lang="en-US" dirty="0"/>
              <a:t>Put a sticker on it on the calendar. </a:t>
            </a:r>
          </a:p>
          <a:p>
            <a:endParaRPr lang="en-US" sz="800" dirty="0"/>
          </a:p>
          <a:p>
            <a:pPr algn="ctr"/>
            <a:r>
              <a:rPr lang="en-US" b="1" dirty="0"/>
              <a:t>November 2024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Trace It: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200" dirty="0"/>
          </a:p>
          <a:p>
            <a:r>
              <a:rPr lang="en-US" dirty="0"/>
              <a:t>Write It: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5BD37E-F842-5EDA-04BB-4C2A8BB9B907}"/>
              </a:ext>
            </a:extLst>
          </p:cNvPr>
          <p:cNvCxnSpPr/>
          <p:nvPr/>
        </p:nvCxnSpPr>
        <p:spPr>
          <a:xfrm>
            <a:off x="259488" y="8340815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0BA823-180F-D136-2ACE-20ED3708033A}"/>
              </a:ext>
            </a:extLst>
          </p:cNvPr>
          <p:cNvCxnSpPr/>
          <p:nvPr/>
        </p:nvCxnSpPr>
        <p:spPr>
          <a:xfrm>
            <a:off x="259488" y="9049269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1278DA-2EA4-150F-F917-39CF7281AC59}"/>
              </a:ext>
            </a:extLst>
          </p:cNvPr>
          <p:cNvCxnSpPr/>
          <p:nvPr/>
        </p:nvCxnSpPr>
        <p:spPr>
          <a:xfrm>
            <a:off x="271843" y="8678566"/>
            <a:ext cx="6314303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1B7C6DD-104C-8A07-A238-AD572FE452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18739" r="30822" b="8776"/>
          <a:stretch/>
        </p:blipFill>
        <p:spPr>
          <a:xfrm>
            <a:off x="111210" y="2464906"/>
            <a:ext cx="6631543" cy="4134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24558F-7402-57CE-4633-769C887D5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88" y="7171994"/>
            <a:ext cx="3915321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75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05643A-BCD3-60DE-BC51-CA0A33BDA45E}"/>
              </a:ext>
            </a:extLst>
          </p:cNvPr>
          <p:cNvSpPr txBox="1"/>
          <p:nvPr/>
        </p:nvSpPr>
        <p:spPr>
          <a:xfrm>
            <a:off x="111211" y="160638"/>
            <a:ext cx="6586151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Name: ________________________________</a:t>
            </a:r>
          </a:p>
          <a:p>
            <a:endParaRPr lang="en-US" sz="1200" dirty="0"/>
          </a:p>
          <a:p>
            <a:pPr algn="ctr"/>
            <a:r>
              <a:rPr lang="en-US" b="1" dirty="0"/>
              <a:t>Daily Date Writing Work</a:t>
            </a:r>
          </a:p>
          <a:p>
            <a:endParaRPr lang="en-US" sz="1100" dirty="0"/>
          </a:p>
          <a:p>
            <a:pPr algn="ctr"/>
            <a:r>
              <a:rPr lang="en-US" sz="2800" dirty="0"/>
              <a:t>Today’s Date Is: 11-21-24</a:t>
            </a:r>
          </a:p>
          <a:p>
            <a:endParaRPr lang="en-US" sz="900" dirty="0"/>
          </a:p>
          <a:p>
            <a:pPr algn="ctr"/>
            <a:r>
              <a:rPr lang="en-US" dirty="0"/>
              <a:t>Put a sticker on it on the calendar. </a:t>
            </a:r>
          </a:p>
          <a:p>
            <a:endParaRPr lang="en-US" sz="800" dirty="0"/>
          </a:p>
          <a:p>
            <a:pPr algn="ctr"/>
            <a:r>
              <a:rPr lang="en-US" b="1" dirty="0"/>
              <a:t>November 2024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Trace It: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200" dirty="0"/>
          </a:p>
          <a:p>
            <a:r>
              <a:rPr lang="en-US" dirty="0"/>
              <a:t>Write It: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5BD37E-F842-5EDA-04BB-4C2A8BB9B907}"/>
              </a:ext>
            </a:extLst>
          </p:cNvPr>
          <p:cNvCxnSpPr/>
          <p:nvPr/>
        </p:nvCxnSpPr>
        <p:spPr>
          <a:xfrm>
            <a:off x="259488" y="8340815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0BA823-180F-D136-2ACE-20ED3708033A}"/>
              </a:ext>
            </a:extLst>
          </p:cNvPr>
          <p:cNvCxnSpPr/>
          <p:nvPr/>
        </p:nvCxnSpPr>
        <p:spPr>
          <a:xfrm>
            <a:off x="259488" y="9049269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1278DA-2EA4-150F-F917-39CF7281AC59}"/>
              </a:ext>
            </a:extLst>
          </p:cNvPr>
          <p:cNvCxnSpPr/>
          <p:nvPr/>
        </p:nvCxnSpPr>
        <p:spPr>
          <a:xfrm>
            <a:off x="271843" y="8678566"/>
            <a:ext cx="6314303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9E12CE0-398D-0707-BEE9-5C6E0EEAEA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18739" r="30822" b="8776"/>
          <a:stretch/>
        </p:blipFill>
        <p:spPr>
          <a:xfrm>
            <a:off x="111210" y="2464906"/>
            <a:ext cx="6631543" cy="4134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0E941E-A391-AC86-8DBA-279AC4DFD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88" y="7121156"/>
            <a:ext cx="3896269" cy="7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65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05643A-BCD3-60DE-BC51-CA0A33BDA45E}"/>
              </a:ext>
            </a:extLst>
          </p:cNvPr>
          <p:cNvSpPr txBox="1"/>
          <p:nvPr/>
        </p:nvSpPr>
        <p:spPr>
          <a:xfrm>
            <a:off x="111211" y="160638"/>
            <a:ext cx="6586151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Name: ________________________________</a:t>
            </a:r>
          </a:p>
          <a:p>
            <a:endParaRPr lang="en-US" sz="1200" dirty="0"/>
          </a:p>
          <a:p>
            <a:pPr algn="ctr"/>
            <a:r>
              <a:rPr lang="en-US" b="1" dirty="0"/>
              <a:t>Daily Date Writing Work</a:t>
            </a:r>
          </a:p>
          <a:p>
            <a:endParaRPr lang="en-US" sz="1100" dirty="0"/>
          </a:p>
          <a:p>
            <a:pPr algn="ctr"/>
            <a:r>
              <a:rPr lang="en-US" sz="2800" dirty="0"/>
              <a:t>Today’s Date Is: 11-22-24</a:t>
            </a:r>
          </a:p>
          <a:p>
            <a:endParaRPr lang="en-US" sz="900" dirty="0"/>
          </a:p>
          <a:p>
            <a:pPr algn="ctr"/>
            <a:r>
              <a:rPr lang="en-US" dirty="0"/>
              <a:t>Put a sticker on it on the calendar. </a:t>
            </a:r>
          </a:p>
          <a:p>
            <a:endParaRPr lang="en-US" sz="800" dirty="0"/>
          </a:p>
          <a:p>
            <a:pPr algn="ctr"/>
            <a:r>
              <a:rPr lang="en-US" b="1" dirty="0"/>
              <a:t>November 2024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Trace It: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200" dirty="0"/>
          </a:p>
          <a:p>
            <a:r>
              <a:rPr lang="en-US" dirty="0"/>
              <a:t>Write It: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5BD37E-F842-5EDA-04BB-4C2A8BB9B907}"/>
              </a:ext>
            </a:extLst>
          </p:cNvPr>
          <p:cNvCxnSpPr/>
          <p:nvPr/>
        </p:nvCxnSpPr>
        <p:spPr>
          <a:xfrm>
            <a:off x="259488" y="8340815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0BA823-180F-D136-2ACE-20ED3708033A}"/>
              </a:ext>
            </a:extLst>
          </p:cNvPr>
          <p:cNvCxnSpPr/>
          <p:nvPr/>
        </p:nvCxnSpPr>
        <p:spPr>
          <a:xfrm>
            <a:off x="259488" y="9049269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1278DA-2EA4-150F-F917-39CF7281AC59}"/>
              </a:ext>
            </a:extLst>
          </p:cNvPr>
          <p:cNvCxnSpPr/>
          <p:nvPr/>
        </p:nvCxnSpPr>
        <p:spPr>
          <a:xfrm>
            <a:off x="271843" y="8678566"/>
            <a:ext cx="6314303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871205D-FB7B-BAC2-4BC5-9B0DEDF6E5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18739" r="30822" b="8776"/>
          <a:stretch/>
        </p:blipFill>
        <p:spPr>
          <a:xfrm>
            <a:off x="111210" y="2464906"/>
            <a:ext cx="6631543" cy="4134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00FC37-DC3D-6C4D-A3C9-5BA70A868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88" y="7126620"/>
            <a:ext cx="3886742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51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05643A-BCD3-60DE-BC51-CA0A33BDA45E}"/>
              </a:ext>
            </a:extLst>
          </p:cNvPr>
          <p:cNvSpPr txBox="1"/>
          <p:nvPr/>
        </p:nvSpPr>
        <p:spPr>
          <a:xfrm>
            <a:off x="111211" y="160638"/>
            <a:ext cx="6586151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Name: ________________________________</a:t>
            </a:r>
          </a:p>
          <a:p>
            <a:endParaRPr lang="en-US" sz="1200" dirty="0"/>
          </a:p>
          <a:p>
            <a:pPr algn="ctr"/>
            <a:r>
              <a:rPr lang="en-US" b="1" dirty="0"/>
              <a:t>Daily Date Writing Work</a:t>
            </a:r>
          </a:p>
          <a:p>
            <a:endParaRPr lang="en-US" sz="1100" dirty="0"/>
          </a:p>
          <a:p>
            <a:pPr algn="ctr"/>
            <a:r>
              <a:rPr lang="en-US" sz="2800" dirty="0"/>
              <a:t>Today’s Date Is: 11-23-24</a:t>
            </a:r>
          </a:p>
          <a:p>
            <a:endParaRPr lang="en-US" sz="900" dirty="0"/>
          </a:p>
          <a:p>
            <a:pPr algn="ctr"/>
            <a:r>
              <a:rPr lang="en-US" dirty="0"/>
              <a:t>Put a sticker on it on the calendar. </a:t>
            </a:r>
          </a:p>
          <a:p>
            <a:endParaRPr lang="en-US" sz="800" dirty="0"/>
          </a:p>
          <a:p>
            <a:pPr algn="ctr"/>
            <a:r>
              <a:rPr lang="en-US" b="1" dirty="0"/>
              <a:t>November 2024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Trace It: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200" dirty="0"/>
          </a:p>
          <a:p>
            <a:r>
              <a:rPr lang="en-US" dirty="0"/>
              <a:t>Write It: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5BD37E-F842-5EDA-04BB-4C2A8BB9B907}"/>
              </a:ext>
            </a:extLst>
          </p:cNvPr>
          <p:cNvCxnSpPr/>
          <p:nvPr/>
        </p:nvCxnSpPr>
        <p:spPr>
          <a:xfrm>
            <a:off x="259488" y="8340815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0BA823-180F-D136-2ACE-20ED3708033A}"/>
              </a:ext>
            </a:extLst>
          </p:cNvPr>
          <p:cNvCxnSpPr/>
          <p:nvPr/>
        </p:nvCxnSpPr>
        <p:spPr>
          <a:xfrm>
            <a:off x="259488" y="9049269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1278DA-2EA4-150F-F917-39CF7281AC59}"/>
              </a:ext>
            </a:extLst>
          </p:cNvPr>
          <p:cNvCxnSpPr/>
          <p:nvPr/>
        </p:nvCxnSpPr>
        <p:spPr>
          <a:xfrm>
            <a:off x="271843" y="8678566"/>
            <a:ext cx="6314303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AD733DB-0CA1-5E39-9CED-1E87FFE2A6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18739" r="30822" b="8776"/>
          <a:stretch/>
        </p:blipFill>
        <p:spPr>
          <a:xfrm>
            <a:off x="111210" y="2464906"/>
            <a:ext cx="6631543" cy="4134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16402B-64F7-4844-6DBC-FDC8EEB90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43" y="7117947"/>
            <a:ext cx="3953427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20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05643A-BCD3-60DE-BC51-CA0A33BDA45E}"/>
              </a:ext>
            </a:extLst>
          </p:cNvPr>
          <p:cNvSpPr txBox="1"/>
          <p:nvPr/>
        </p:nvSpPr>
        <p:spPr>
          <a:xfrm>
            <a:off x="111211" y="160638"/>
            <a:ext cx="6586151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Name: ________________________________</a:t>
            </a:r>
          </a:p>
          <a:p>
            <a:endParaRPr lang="en-US" sz="1200" dirty="0"/>
          </a:p>
          <a:p>
            <a:pPr algn="ctr"/>
            <a:r>
              <a:rPr lang="en-US" b="1" dirty="0"/>
              <a:t>Daily Date Writing Work</a:t>
            </a:r>
          </a:p>
          <a:p>
            <a:endParaRPr lang="en-US" sz="1100" dirty="0"/>
          </a:p>
          <a:p>
            <a:pPr algn="ctr"/>
            <a:r>
              <a:rPr lang="en-US" sz="2800" dirty="0"/>
              <a:t>Today’s Date Is: 11-24-24</a:t>
            </a:r>
          </a:p>
          <a:p>
            <a:endParaRPr lang="en-US" sz="900" dirty="0"/>
          </a:p>
          <a:p>
            <a:pPr algn="ctr"/>
            <a:r>
              <a:rPr lang="en-US" dirty="0"/>
              <a:t>Put a sticker on it on the calendar. </a:t>
            </a:r>
          </a:p>
          <a:p>
            <a:endParaRPr lang="en-US" sz="800" dirty="0"/>
          </a:p>
          <a:p>
            <a:pPr algn="ctr"/>
            <a:r>
              <a:rPr lang="en-US" b="1" dirty="0"/>
              <a:t>November 2024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Trace It: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200" dirty="0"/>
          </a:p>
          <a:p>
            <a:r>
              <a:rPr lang="en-US" dirty="0"/>
              <a:t>Write It: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5BD37E-F842-5EDA-04BB-4C2A8BB9B907}"/>
              </a:ext>
            </a:extLst>
          </p:cNvPr>
          <p:cNvCxnSpPr/>
          <p:nvPr/>
        </p:nvCxnSpPr>
        <p:spPr>
          <a:xfrm>
            <a:off x="259488" y="8340815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0BA823-180F-D136-2ACE-20ED3708033A}"/>
              </a:ext>
            </a:extLst>
          </p:cNvPr>
          <p:cNvCxnSpPr/>
          <p:nvPr/>
        </p:nvCxnSpPr>
        <p:spPr>
          <a:xfrm>
            <a:off x="259488" y="9049269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1278DA-2EA4-150F-F917-39CF7281AC59}"/>
              </a:ext>
            </a:extLst>
          </p:cNvPr>
          <p:cNvCxnSpPr/>
          <p:nvPr/>
        </p:nvCxnSpPr>
        <p:spPr>
          <a:xfrm>
            <a:off x="271843" y="8678566"/>
            <a:ext cx="6314303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5AEF38-F99A-F18E-77B1-B994A0B208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18739" r="30822" b="8776"/>
          <a:stretch/>
        </p:blipFill>
        <p:spPr>
          <a:xfrm>
            <a:off x="111210" y="2464906"/>
            <a:ext cx="6631543" cy="4134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DD521B-A494-0E5F-0829-5D0B1CFC4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88" y="7117724"/>
            <a:ext cx="3886742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11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05643A-BCD3-60DE-BC51-CA0A33BDA45E}"/>
              </a:ext>
            </a:extLst>
          </p:cNvPr>
          <p:cNvSpPr txBox="1"/>
          <p:nvPr/>
        </p:nvSpPr>
        <p:spPr>
          <a:xfrm>
            <a:off x="111211" y="160638"/>
            <a:ext cx="6586151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Name: ________________________________</a:t>
            </a:r>
          </a:p>
          <a:p>
            <a:endParaRPr lang="en-US" sz="1200" dirty="0"/>
          </a:p>
          <a:p>
            <a:pPr algn="ctr"/>
            <a:r>
              <a:rPr lang="en-US" b="1" dirty="0"/>
              <a:t>Daily Date Writing Work</a:t>
            </a:r>
          </a:p>
          <a:p>
            <a:endParaRPr lang="en-US" sz="1100" dirty="0"/>
          </a:p>
          <a:p>
            <a:pPr algn="ctr"/>
            <a:r>
              <a:rPr lang="en-US" sz="2800" dirty="0"/>
              <a:t>Today’s Date Is: 11-25-24</a:t>
            </a:r>
          </a:p>
          <a:p>
            <a:endParaRPr lang="en-US" sz="900" dirty="0"/>
          </a:p>
          <a:p>
            <a:pPr algn="ctr"/>
            <a:r>
              <a:rPr lang="en-US" dirty="0"/>
              <a:t>Put a sticker on it on the calendar. </a:t>
            </a:r>
          </a:p>
          <a:p>
            <a:endParaRPr lang="en-US" sz="800" dirty="0"/>
          </a:p>
          <a:p>
            <a:pPr algn="ctr"/>
            <a:r>
              <a:rPr lang="en-US" b="1" dirty="0"/>
              <a:t>November 2024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Trace It: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200" dirty="0"/>
          </a:p>
          <a:p>
            <a:r>
              <a:rPr lang="en-US" dirty="0"/>
              <a:t>Write It: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5BD37E-F842-5EDA-04BB-4C2A8BB9B907}"/>
              </a:ext>
            </a:extLst>
          </p:cNvPr>
          <p:cNvCxnSpPr/>
          <p:nvPr/>
        </p:nvCxnSpPr>
        <p:spPr>
          <a:xfrm>
            <a:off x="259488" y="8340815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0BA823-180F-D136-2ACE-20ED3708033A}"/>
              </a:ext>
            </a:extLst>
          </p:cNvPr>
          <p:cNvCxnSpPr/>
          <p:nvPr/>
        </p:nvCxnSpPr>
        <p:spPr>
          <a:xfrm>
            <a:off x="259488" y="9049269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1278DA-2EA4-150F-F917-39CF7281AC59}"/>
              </a:ext>
            </a:extLst>
          </p:cNvPr>
          <p:cNvCxnSpPr/>
          <p:nvPr/>
        </p:nvCxnSpPr>
        <p:spPr>
          <a:xfrm>
            <a:off x="271843" y="8678566"/>
            <a:ext cx="6314303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3345E5F-39C5-D941-518D-98C734D101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18739" r="30822" b="8776"/>
          <a:stretch/>
        </p:blipFill>
        <p:spPr>
          <a:xfrm>
            <a:off x="111210" y="2464906"/>
            <a:ext cx="6631543" cy="4134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23FE4D-B103-F838-2EFA-50A8AC2E4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43" y="7140502"/>
            <a:ext cx="3896269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22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05643A-BCD3-60DE-BC51-CA0A33BDA45E}"/>
              </a:ext>
            </a:extLst>
          </p:cNvPr>
          <p:cNvSpPr txBox="1"/>
          <p:nvPr/>
        </p:nvSpPr>
        <p:spPr>
          <a:xfrm>
            <a:off x="111211" y="160638"/>
            <a:ext cx="6586151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Name: ________________________________</a:t>
            </a:r>
          </a:p>
          <a:p>
            <a:endParaRPr lang="en-US" sz="1200" dirty="0"/>
          </a:p>
          <a:p>
            <a:pPr algn="ctr"/>
            <a:r>
              <a:rPr lang="en-US" b="1" dirty="0"/>
              <a:t>Daily Date Writing Work</a:t>
            </a:r>
          </a:p>
          <a:p>
            <a:endParaRPr lang="en-US" sz="1100" dirty="0"/>
          </a:p>
          <a:p>
            <a:pPr algn="ctr"/>
            <a:r>
              <a:rPr lang="en-US" sz="2800" dirty="0"/>
              <a:t>Today’s Date Is: 11-26-24</a:t>
            </a:r>
          </a:p>
          <a:p>
            <a:endParaRPr lang="en-US" sz="900" dirty="0"/>
          </a:p>
          <a:p>
            <a:pPr algn="ctr"/>
            <a:r>
              <a:rPr lang="en-US" dirty="0"/>
              <a:t>Put a sticker on it on the calendar. </a:t>
            </a:r>
          </a:p>
          <a:p>
            <a:endParaRPr lang="en-US" sz="800" dirty="0"/>
          </a:p>
          <a:p>
            <a:pPr algn="ctr"/>
            <a:r>
              <a:rPr lang="en-US" b="1" dirty="0"/>
              <a:t>November 2024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Trace It: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200" dirty="0"/>
          </a:p>
          <a:p>
            <a:r>
              <a:rPr lang="en-US" dirty="0"/>
              <a:t>Write It: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5BD37E-F842-5EDA-04BB-4C2A8BB9B907}"/>
              </a:ext>
            </a:extLst>
          </p:cNvPr>
          <p:cNvCxnSpPr/>
          <p:nvPr/>
        </p:nvCxnSpPr>
        <p:spPr>
          <a:xfrm>
            <a:off x="259488" y="8340815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0BA823-180F-D136-2ACE-20ED3708033A}"/>
              </a:ext>
            </a:extLst>
          </p:cNvPr>
          <p:cNvCxnSpPr/>
          <p:nvPr/>
        </p:nvCxnSpPr>
        <p:spPr>
          <a:xfrm>
            <a:off x="259488" y="9049269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1278DA-2EA4-150F-F917-39CF7281AC59}"/>
              </a:ext>
            </a:extLst>
          </p:cNvPr>
          <p:cNvCxnSpPr/>
          <p:nvPr/>
        </p:nvCxnSpPr>
        <p:spPr>
          <a:xfrm>
            <a:off x="271843" y="8678566"/>
            <a:ext cx="6314303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FBF3EAE-9DEF-3715-5FF2-3430C6BDB5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18739" r="30822" b="8776"/>
          <a:stretch/>
        </p:blipFill>
        <p:spPr>
          <a:xfrm>
            <a:off x="111210" y="2464906"/>
            <a:ext cx="6631543" cy="4134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2E7EFC-CFEA-1B81-572E-D9CE4796F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43" y="7209023"/>
            <a:ext cx="3848637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21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65DAF00A-58EF-9E61-5E6B-D12BA89DE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983160"/>
              </p:ext>
            </p:extLst>
          </p:nvPr>
        </p:nvGraphicFramePr>
        <p:xfrm>
          <a:off x="41312" y="6958488"/>
          <a:ext cx="6791970" cy="17497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9197">
                  <a:extLst>
                    <a:ext uri="{9D8B030D-6E8A-4147-A177-3AD203B41FA5}">
                      <a16:colId xmlns:a16="http://schemas.microsoft.com/office/drawing/2014/main" val="1699381770"/>
                    </a:ext>
                  </a:extLst>
                </a:gridCol>
                <a:gridCol w="679197">
                  <a:extLst>
                    <a:ext uri="{9D8B030D-6E8A-4147-A177-3AD203B41FA5}">
                      <a16:colId xmlns:a16="http://schemas.microsoft.com/office/drawing/2014/main" val="418238201"/>
                    </a:ext>
                  </a:extLst>
                </a:gridCol>
                <a:gridCol w="679197">
                  <a:extLst>
                    <a:ext uri="{9D8B030D-6E8A-4147-A177-3AD203B41FA5}">
                      <a16:colId xmlns:a16="http://schemas.microsoft.com/office/drawing/2014/main" val="1579646984"/>
                    </a:ext>
                  </a:extLst>
                </a:gridCol>
                <a:gridCol w="679197">
                  <a:extLst>
                    <a:ext uri="{9D8B030D-6E8A-4147-A177-3AD203B41FA5}">
                      <a16:colId xmlns:a16="http://schemas.microsoft.com/office/drawing/2014/main" val="1237273793"/>
                    </a:ext>
                  </a:extLst>
                </a:gridCol>
                <a:gridCol w="679197">
                  <a:extLst>
                    <a:ext uri="{9D8B030D-6E8A-4147-A177-3AD203B41FA5}">
                      <a16:colId xmlns:a16="http://schemas.microsoft.com/office/drawing/2014/main" val="4139133518"/>
                    </a:ext>
                  </a:extLst>
                </a:gridCol>
                <a:gridCol w="679197">
                  <a:extLst>
                    <a:ext uri="{9D8B030D-6E8A-4147-A177-3AD203B41FA5}">
                      <a16:colId xmlns:a16="http://schemas.microsoft.com/office/drawing/2014/main" val="540177774"/>
                    </a:ext>
                  </a:extLst>
                </a:gridCol>
                <a:gridCol w="679197">
                  <a:extLst>
                    <a:ext uri="{9D8B030D-6E8A-4147-A177-3AD203B41FA5}">
                      <a16:colId xmlns:a16="http://schemas.microsoft.com/office/drawing/2014/main" val="2623339705"/>
                    </a:ext>
                  </a:extLst>
                </a:gridCol>
                <a:gridCol w="679197">
                  <a:extLst>
                    <a:ext uri="{9D8B030D-6E8A-4147-A177-3AD203B41FA5}">
                      <a16:colId xmlns:a16="http://schemas.microsoft.com/office/drawing/2014/main" val="740578557"/>
                    </a:ext>
                  </a:extLst>
                </a:gridCol>
                <a:gridCol w="679197">
                  <a:extLst>
                    <a:ext uri="{9D8B030D-6E8A-4147-A177-3AD203B41FA5}">
                      <a16:colId xmlns:a16="http://schemas.microsoft.com/office/drawing/2014/main" val="4126437224"/>
                    </a:ext>
                  </a:extLst>
                </a:gridCol>
                <a:gridCol w="679197">
                  <a:extLst>
                    <a:ext uri="{9D8B030D-6E8A-4147-A177-3AD203B41FA5}">
                      <a16:colId xmlns:a16="http://schemas.microsoft.com/office/drawing/2014/main" val="2148847518"/>
                    </a:ext>
                  </a:extLst>
                </a:gridCol>
              </a:tblGrid>
              <a:tr h="583239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extLst>
                  <a:ext uri="{0D108BD9-81ED-4DB2-BD59-A6C34878D82A}">
                    <a16:rowId xmlns:a16="http://schemas.microsoft.com/office/drawing/2014/main" val="1572990574"/>
                  </a:ext>
                </a:extLst>
              </a:tr>
              <a:tr h="583239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extLst>
                  <a:ext uri="{0D108BD9-81ED-4DB2-BD59-A6C34878D82A}">
                    <a16:rowId xmlns:a16="http://schemas.microsoft.com/office/drawing/2014/main" val="3050965088"/>
                  </a:ext>
                </a:extLst>
              </a:tr>
              <a:tr h="583239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5613" marR="85613" marT="42807" marB="42807"/>
                </a:tc>
                <a:extLst>
                  <a:ext uri="{0D108BD9-81ED-4DB2-BD59-A6C34878D82A}">
                    <a16:rowId xmlns:a16="http://schemas.microsoft.com/office/drawing/2014/main" val="1950278965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66724D53-6141-783F-9F14-713A63FBD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907030"/>
              </p:ext>
            </p:extLst>
          </p:nvPr>
        </p:nvGraphicFramePr>
        <p:xfrm>
          <a:off x="89240" y="4764427"/>
          <a:ext cx="6660640" cy="17497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064">
                  <a:extLst>
                    <a:ext uri="{9D8B030D-6E8A-4147-A177-3AD203B41FA5}">
                      <a16:colId xmlns:a16="http://schemas.microsoft.com/office/drawing/2014/main" val="1699381770"/>
                    </a:ext>
                  </a:extLst>
                </a:gridCol>
                <a:gridCol w="666064">
                  <a:extLst>
                    <a:ext uri="{9D8B030D-6E8A-4147-A177-3AD203B41FA5}">
                      <a16:colId xmlns:a16="http://schemas.microsoft.com/office/drawing/2014/main" val="418238201"/>
                    </a:ext>
                  </a:extLst>
                </a:gridCol>
                <a:gridCol w="666064">
                  <a:extLst>
                    <a:ext uri="{9D8B030D-6E8A-4147-A177-3AD203B41FA5}">
                      <a16:colId xmlns:a16="http://schemas.microsoft.com/office/drawing/2014/main" val="1579646984"/>
                    </a:ext>
                  </a:extLst>
                </a:gridCol>
                <a:gridCol w="666064">
                  <a:extLst>
                    <a:ext uri="{9D8B030D-6E8A-4147-A177-3AD203B41FA5}">
                      <a16:colId xmlns:a16="http://schemas.microsoft.com/office/drawing/2014/main" val="1237273793"/>
                    </a:ext>
                  </a:extLst>
                </a:gridCol>
                <a:gridCol w="666064">
                  <a:extLst>
                    <a:ext uri="{9D8B030D-6E8A-4147-A177-3AD203B41FA5}">
                      <a16:colId xmlns:a16="http://schemas.microsoft.com/office/drawing/2014/main" val="4139133518"/>
                    </a:ext>
                  </a:extLst>
                </a:gridCol>
                <a:gridCol w="666064">
                  <a:extLst>
                    <a:ext uri="{9D8B030D-6E8A-4147-A177-3AD203B41FA5}">
                      <a16:colId xmlns:a16="http://schemas.microsoft.com/office/drawing/2014/main" val="540177774"/>
                    </a:ext>
                  </a:extLst>
                </a:gridCol>
                <a:gridCol w="666064">
                  <a:extLst>
                    <a:ext uri="{9D8B030D-6E8A-4147-A177-3AD203B41FA5}">
                      <a16:colId xmlns:a16="http://schemas.microsoft.com/office/drawing/2014/main" val="2623339705"/>
                    </a:ext>
                  </a:extLst>
                </a:gridCol>
                <a:gridCol w="666064">
                  <a:extLst>
                    <a:ext uri="{9D8B030D-6E8A-4147-A177-3AD203B41FA5}">
                      <a16:colId xmlns:a16="http://schemas.microsoft.com/office/drawing/2014/main" val="740578557"/>
                    </a:ext>
                  </a:extLst>
                </a:gridCol>
                <a:gridCol w="666064">
                  <a:extLst>
                    <a:ext uri="{9D8B030D-6E8A-4147-A177-3AD203B41FA5}">
                      <a16:colId xmlns:a16="http://schemas.microsoft.com/office/drawing/2014/main" val="4126437224"/>
                    </a:ext>
                  </a:extLst>
                </a:gridCol>
                <a:gridCol w="666064">
                  <a:extLst>
                    <a:ext uri="{9D8B030D-6E8A-4147-A177-3AD203B41FA5}">
                      <a16:colId xmlns:a16="http://schemas.microsoft.com/office/drawing/2014/main" val="2148847518"/>
                    </a:ext>
                  </a:extLst>
                </a:gridCol>
              </a:tblGrid>
              <a:tr h="583239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extLst>
                  <a:ext uri="{0D108BD9-81ED-4DB2-BD59-A6C34878D82A}">
                    <a16:rowId xmlns:a16="http://schemas.microsoft.com/office/drawing/2014/main" val="1572990574"/>
                  </a:ext>
                </a:extLst>
              </a:tr>
              <a:tr h="583239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extLst>
                  <a:ext uri="{0D108BD9-81ED-4DB2-BD59-A6C34878D82A}">
                    <a16:rowId xmlns:a16="http://schemas.microsoft.com/office/drawing/2014/main" val="3050965088"/>
                  </a:ext>
                </a:extLst>
              </a:tr>
              <a:tr h="583239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5613" marR="85613" marT="42807" marB="42807"/>
                </a:tc>
                <a:extLst>
                  <a:ext uri="{0D108BD9-81ED-4DB2-BD59-A6C34878D82A}">
                    <a16:rowId xmlns:a16="http://schemas.microsoft.com/office/drawing/2014/main" val="195027896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B393D6-B599-7D41-526A-B9AEA636E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892198"/>
              </p:ext>
            </p:extLst>
          </p:nvPr>
        </p:nvGraphicFramePr>
        <p:xfrm>
          <a:off x="537813" y="2602803"/>
          <a:ext cx="6218540" cy="17497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1854">
                  <a:extLst>
                    <a:ext uri="{9D8B030D-6E8A-4147-A177-3AD203B41FA5}">
                      <a16:colId xmlns:a16="http://schemas.microsoft.com/office/drawing/2014/main" val="1699381770"/>
                    </a:ext>
                  </a:extLst>
                </a:gridCol>
                <a:gridCol w="621854">
                  <a:extLst>
                    <a:ext uri="{9D8B030D-6E8A-4147-A177-3AD203B41FA5}">
                      <a16:colId xmlns:a16="http://schemas.microsoft.com/office/drawing/2014/main" val="418238201"/>
                    </a:ext>
                  </a:extLst>
                </a:gridCol>
                <a:gridCol w="621854">
                  <a:extLst>
                    <a:ext uri="{9D8B030D-6E8A-4147-A177-3AD203B41FA5}">
                      <a16:colId xmlns:a16="http://schemas.microsoft.com/office/drawing/2014/main" val="1579646984"/>
                    </a:ext>
                  </a:extLst>
                </a:gridCol>
                <a:gridCol w="621854">
                  <a:extLst>
                    <a:ext uri="{9D8B030D-6E8A-4147-A177-3AD203B41FA5}">
                      <a16:colId xmlns:a16="http://schemas.microsoft.com/office/drawing/2014/main" val="1237273793"/>
                    </a:ext>
                  </a:extLst>
                </a:gridCol>
                <a:gridCol w="621854">
                  <a:extLst>
                    <a:ext uri="{9D8B030D-6E8A-4147-A177-3AD203B41FA5}">
                      <a16:colId xmlns:a16="http://schemas.microsoft.com/office/drawing/2014/main" val="4139133518"/>
                    </a:ext>
                  </a:extLst>
                </a:gridCol>
                <a:gridCol w="621854">
                  <a:extLst>
                    <a:ext uri="{9D8B030D-6E8A-4147-A177-3AD203B41FA5}">
                      <a16:colId xmlns:a16="http://schemas.microsoft.com/office/drawing/2014/main" val="540177774"/>
                    </a:ext>
                  </a:extLst>
                </a:gridCol>
                <a:gridCol w="621854">
                  <a:extLst>
                    <a:ext uri="{9D8B030D-6E8A-4147-A177-3AD203B41FA5}">
                      <a16:colId xmlns:a16="http://schemas.microsoft.com/office/drawing/2014/main" val="2623339705"/>
                    </a:ext>
                  </a:extLst>
                </a:gridCol>
                <a:gridCol w="621854">
                  <a:extLst>
                    <a:ext uri="{9D8B030D-6E8A-4147-A177-3AD203B41FA5}">
                      <a16:colId xmlns:a16="http://schemas.microsoft.com/office/drawing/2014/main" val="740578557"/>
                    </a:ext>
                  </a:extLst>
                </a:gridCol>
                <a:gridCol w="621854">
                  <a:extLst>
                    <a:ext uri="{9D8B030D-6E8A-4147-A177-3AD203B41FA5}">
                      <a16:colId xmlns:a16="http://schemas.microsoft.com/office/drawing/2014/main" val="4126437224"/>
                    </a:ext>
                  </a:extLst>
                </a:gridCol>
                <a:gridCol w="621854">
                  <a:extLst>
                    <a:ext uri="{9D8B030D-6E8A-4147-A177-3AD203B41FA5}">
                      <a16:colId xmlns:a16="http://schemas.microsoft.com/office/drawing/2014/main" val="2148847518"/>
                    </a:ext>
                  </a:extLst>
                </a:gridCol>
              </a:tblGrid>
              <a:tr h="583239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5613" marR="85613" marT="42807" marB="42807"/>
                </a:tc>
                <a:extLst>
                  <a:ext uri="{0D108BD9-81ED-4DB2-BD59-A6C34878D82A}">
                    <a16:rowId xmlns:a16="http://schemas.microsoft.com/office/drawing/2014/main" val="1572990574"/>
                  </a:ext>
                </a:extLst>
              </a:tr>
              <a:tr h="583239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5613" marR="85613" marT="42807" marB="42807"/>
                </a:tc>
                <a:extLst>
                  <a:ext uri="{0D108BD9-81ED-4DB2-BD59-A6C34878D82A}">
                    <a16:rowId xmlns:a16="http://schemas.microsoft.com/office/drawing/2014/main" val="3050965088"/>
                  </a:ext>
                </a:extLst>
              </a:tr>
              <a:tr h="583239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5613" marR="85613" marT="42807" marB="42807"/>
                </a:tc>
                <a:extLst>
                  <a:ext uri="{0D108BD9-81ED-4DB2-BD59-A6C34878D82A}">
                    <a16:rowId xmlns:a16="http://schemas.microsoft.com/office/drawing/2014/main" val="195027896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6600DB-93FF-8525-FD58-EEF4E033CC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913237"/>
              </p:ext>
            </p:extLst>
          </p:nvPr>
        </p:nvGraphicFramePr>
        <p:xfrm>
          <a:off x="531340" y="572897"/>
          <a:ext cx="6218540" cy="17497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1854">
                  <a:extLst>
                    <a:ext uri="{9D8B030D-6E8A-4147-A177-3AD203B41FA5}">
                      <a16:colId xmlns:a16="http://schemas.microsoft.com/office/drawing/2014/main" val="1699381770"/>
                    </a:ext>
                  </a:extLst>
                </a:gridCol>
                <a:gridCol w="621854">
                  <a:extLst>
                    <a:ext uri="{9D8B030D-6E8A-4147-A177-3AD203B41FA5}">
                      <a16:colId xmlns:a16="http://schemas.microsoft.com/office/drawing/2014/main" val="418238201"/>
                    </a:ext>
                  </a:extLst>
                </a:gridCol>
                <a:gridCol w="621854">
                  <a:extLst>
                    <a:ext uri="{9D8B030D-6E8A-4147-A177-3AD203B41FA5}">
                      <a16:colId xmlns:a16="http://schemas.microsoft.com/office/drawing/2014/main" val="1579646984"/>
                    </a:ext>
                  </a:extLst>
                </a:gridCol>
                <a:gridCol w="621854">
                  <a:extLst>
                    <a:ext uri="{9D8B030D-6E8A-4147-A177-3AD203B41FA5}">
                      <a16:colId xmlns:a16="http://schemas.microsoft.com/office/drawing/2014/main" val="1237273793"/>
                    </a:ext>
                  </a:extLst>
                </a:gridCol>
                <a:gridCol w="621854">
                  <a:extLst>
                    <a:ext uri="{9D8B030D-6E8A-4147-A177-3AD203B41FA5}">
                      <a16:colId xmlns:a16="http://schemas.microsoft.com/office/drawing/2014/main" val="4139133518"/>
                    </a:ext>
                  </a:extLst>
                </a:gridCol>
                <a:gridCol w="621854">
                  <a:extLst>
                    <a:ext uri="{9D8B030D-6E8A-4147-A177-3AD203B41FA5}">
                      <a16:colId xmlns:a16="http://schemas.microsoft.com/office/drawing/2014/main" val="540177774"/>
                    </a:ext>
                  </a:extLst>
                </a:gridCol>
                <a:gridCol w="621854">
                  <a:extLst>
                    <a:ext uri="{9D8B030D-6E8A-4147-A177-3AD203B41FA5}">
                      <a16:colId xmlns:a16="http://schemas.microsoft.com/office/drawing/2014/main" val="2623339705"/>
                    </a:ext>
                  </a:extLst>
                </a:gridCol>
                <a:gridCol w="621854">
                  <a:extLst>
                    <a:ext uri="{9D8B030D-6E8A-4147-A177-3AD203B41FA5}">
                      <a16:colId xmlns:a16="http://schemas.microsoft.com/office/drawing/2014/main" val="740578557"/>
                    </a:ext>
                  </a:extLst>
                </a:gridCol>
                <a:gridCol w="621854">
                  <a:extLst>
                    <a:ext uri="{9D8B030D-6E8A-4147-A177-3AD203B41FA5}">
                      <a16:colId xmlns:a16="http://schemas.microsoft.com/office/drawing/2014/main" val="4126437224"/>
                    </a:ext>
                  </a:extLst>
                </a:gridCol>
                <a:gridCol w="621854">
                  <a:extLst>
                    <a:ext uri="{9D8B030D-6E8A-4147-A177-3AD203B41FA5}">
                      <a16:colId xmlns:a16="http://schemas.microsoft.com/office/drawing/2014/main" val="2148847518"/>
                    </a:ext>
                  </a:extLst>
                </a:gridCol>
              </a:tblGrid>
              <a:tr h="583239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extLst>
                  <a:ext uri="{0D108BD9-81ED-4DB2-BD59-A6C34878D82A}">
                    <a16:rowId xmlns:a16="http://schemas.microsoft.com/office/drawing/2014/main" val="1572990574"/>
                  </a:ext>
                </a:extLst>
              </a:tr>
              <a:tr h="583239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extLst>
                  <a:ext uri="{0D108BD9-81ED-4DB2-BD59-A6C34878D82A}">
                    <a16:rowId xmlns:a16="http://schemas.microsoft.com/office/drawing/2014/main" val="3050965088"/>
                  </a:ext>
                </a:extLst>
              </a:tr>
              <a:tr h="583239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5613" marR="85613" marT="42807" marB="42807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5613" marR="85613" marT="42807" marB="42807"/>
                </a:tc>
                <a:extLst>
                  <a:ext uri="{0D108BD9-81ED-4DB2-BD59-A6C34878D82A}">
                    <a16:rowId xmlns:a16="http://schemas.microsoft.com/office/drawing/2014/main" val="195027896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50C323F-2DCC-32CD-0940-91B2C365D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70" y="652626"/>
            <a:ext cx="467325" cy="429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3E3A37-6599-8F50-5C13-34DE3D7AE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69" y="1211184"/>
            <a:ext cx="467325" cy="4297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90604B-C561-64F0-A11E-C06125657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70" y="1819065"/>
            <a:ext cx="467325" cy="429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D94C7F-B78C-AE64-58F5-184FB0254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44" y="642824"/>
            <a:ext cx="467325" cy="429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264BF7-89C5-0A15-C69C-8E81ADF21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56" y="1225907"/>
            <a:ext cx="467325" cy="429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013230-ECBB-0BDA-5B5E-295B74614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479" y="1805696"/>
            <a:ext cx="467325" cy="429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2A346-2C25-514D-7A7E-D27D5B254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767" y="631842"/>
            <a:ext cx="467325" cy="429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3FE0CE-B397-4773-7E49-96BDAFA62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513" y="1225908"/>
            <a:ext cx="467325" cy="4297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37AC3B-A1B9-8AC5-4944-4CEC8E86E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767" y="1819065"/>
            <a:ext cx="467325" cy="4297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16EBDD-D42F-7962-2B39-B1B40D024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106" y="655445"/>
            <a:ext cx="467325" cy="4297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67B6BF-DF07-E14E-0D4D-510A2B71E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67" y="1237282"/>
            <a:ext cx="467325" cy="4297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2BB3F86-70E8-2BD0-2699-F37296E65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43" y="1831422"/>
            <a:ext cx="467325" cy="4297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4928B0-0863-F29E-8317-3FE1926C2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978" y="642824"/>
            <a:ext cx="467325" cy="4297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395F7FA-78D6-D966-4E8D-093E2CEC5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631" y="1237266"/>
            <a:ext cx="467325" cy="4297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B60750F-79F7-E616-2387-E35B551D5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885" y="1805696"/>
            <a:ext cx="467325" cy="4297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FD509CA-9170-BA65-FE30-852F17798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122" y="640908"/>
            <a:ext cx="467325" cy="4297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F856DF1-669A-43FE-F70E-DA81C7ADA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122" y="1237267"/>
            <a:ext cx="467325" cy="4297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0C238A2-0E6E-EDA6-13AD-79C1634CF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765" y="1819065"/>
            <a:ext cx="467325" cy="4297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DAD1C87-5E74-0BFB-94AD-40923BE36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496" y="630468"/>
            <a:ext cx="467325" cy="4297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6FD5263-F3B8-2D72-DCCC-49F13912A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139" y="1226827"/>
            <a:ext cx="467325" cy="4297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6F0CBE1-6F47-25D1-2BFA-97FBF1FA6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496" y="1845696"/>
            <a:ext cx="467325" cy="4297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7EF28E0-B8F3-0285-0983-1E324683B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766" y="618111"/>
            <a:ext cx="467325" cy="42971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F2C17C6-F87D-1E3A-A023-89649C61C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766" y="1226827"/>
            <a:ext cx="467325" cy="4297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BC83981-5383-C7BC-3CCF-8DC7EEA4C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766" y="1845696"/>
            <a:ext cx="467325" cy="42971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5F8E199-A9AD-4023-C08C-500467E71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614" y="628551"/>
            <a:ext cx="467325" cy="4297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5876852-A193-9668-0E33-978DC0DB9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257" y="1237267"/>
            <a:ext cx="467325" cy="42971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1C885F9-85FD-681F-A473-9F7C8DE9E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257" y="1819065"/>
            <a:ext cx="467325" cy="42971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97A99AC-AC76-24B7-DA84-AA2BB44B3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884" y="628551"/>
            <a:ext cx="467325" cy="42971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4D81510-76FF-927F-78D7-A70675735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884" y="1237267"/>
            <a:ext cx="467325" cy="42971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7504BA3-58F9-E10D-0572-A41CBB993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884" y="1868493"/>
            <a:ext cx="467325" cy="42971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1EAA4C-D509-B51C-4FB3-C16F3398E417}"/>
              </a:ext>
            </a:extLst>
          </p:cNvPr>
          <p:cNvSpPr txBox="1"/>
          <p:nvPr/>
        </p:nvSpPr>
        <p:spPr>
          <a:xfrm>
            <a:off x="108120" y="24712"/>
            <a:ext cx="6641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If you don’t have stickers, you can print and cut out these for the student to glue on the calendar.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4B9D12D-5C61-0C74-C573-AF8BEBA2F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4" y="2639582"/>
            <a:ext cx="478099" cy="50409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DE88A39-A385-08D0-F4A7-ABC218FA1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68" y="3217476"/>
            <a:ext cx="478099" cy="50409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4393849-2BF2-8D0B-C89D-17981C4EE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68" y="3811921"/>
            <a:ext cx="478099" cy="50409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8E9525D-E73B-F7D6-9C68-66DE893AD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70" y="2638354"/>
            <a:ext cx="478099" cy="50409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78E1B04-EEC8-7FDA-2CE1-B9C948342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253" y="3220475"/>
            <a:ext cx="478099" cy="50409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5E5B444-35FE-7A7D-0ECA-8DCC9D591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99" y="3811921"/>
            <a:ext cx="478099" cy="50409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DA72734-8FF8-9C47-1F7F-D983B1153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987" y="2651916"/>
            <a:ext cx="478099" cy="50409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E686F6D-78BD-58FD-B655-361C46C87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2" y="3231388"/>
            <a:ext cx="478099" cy="50409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B0AD18B-15E0-DA86-53A2-6F9DB2423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721" y="3811921"/>
            <a:ext cx="478099" cy="50409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6175A2D-7ED0-6EA3-DEE2-2BD90B172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66" y="2639875"/>
            <a:ext cx="478099" cy="50409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0C4057B-8E7F-E833-4EA1-3FEF71FA5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23" y="3230318"/>
            <a:ext cx="478099" cy="50409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4FF914C-65E1-D87F-3377-63209424D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718" y="3811921"/>
            <a:ext cx="478099" cy="50409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EEDB6A2-D05A-6116-4563-E57502F67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631" y="2638995"/>
            <a:ext cx="478099" cy="50409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BED062B-63C5-8057-B5F4-FC5AC5F65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09" y="3230318"/>
            <a:ext cx="478099" cy="50409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D2CF7A4-0A4B-73A3-BD74-68F4E7CC3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999" y="3811921"/>
            <a:ext cx="478099" cy="50409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45D03CE-9CB5-D4AA-CD0D-0DD6030F6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39" y="2639559"/>
            <a:ext cx="478099" cy="50409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62F8B79-3778-D781-76D4-07D311F50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122" y="3230318"/>
            <a:ext cx="478099" cy="50409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15234F0-3E2B-9D48-7E75-61814BF9C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612" y="3811921"/>
            <a:ext cx="478099" cy="50409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0A08ABB-3071-4938-F96B-1D3E8C8B7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96" y="2651916"/>
            <a:ext cx="478099" cy="50409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ED021FCF-8A25-B928-BFCC-621151B4E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08" y="3231974"/>
            <a:ext cx="478099" cy="50409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617A8EC-7EA6-79D9-57C6-2CC96D089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045" y="3811921"/>
            <a:ext cx="478099" cy="50409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76DDA05-C979-FB36-4FB0-267C5B473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895" y="2639559"/>
            <a:ext cx="478099" cy="50409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FA669EC-87D1-1B2B-C91C-18304FA9F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421" y="3231975"/>
            <a:ext cx="478099" cy="50409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509660EB-3A1B-4CB9-3073-E074B7CB8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99" y="3811921"/>
            <a:ext cx="478099" cy="50409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0617BE3-5E5E-DD48-BD91-E961E652D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632" y="2640096"/>
            <a:ext cx="478099" cy="50409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5F05C8D-7B0C-31B8-57E0-3CF653C2D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762" y="3243261"/>
            <a:ext cx="478099" cy="504091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0F0321FC-FC87-0C80-E738-26D9F16EC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800" y="3811921"/>
            <a:ext cx="478099" cy="50409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29E2EB0-B328-66ED-2E36-3D08F0592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4" y="2651916"/>
            <a:ext cx="478099" cy="504091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476BE264-D7E7-735A-D167-6ABBB6A5C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101" y="3243261"/>
            <a:ext cx="478099" cy="504091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92CCE649-5BF7-0F63-6671-4D07FB7B9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101" y="3811921"/>
            <a:ext cx="478099" cy="50409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99F062D3-D35C-41A8-6198-352B1C38A1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6"/>
          <a:stretch/>
        </p:blipFill>
        <p:spPr>
          <a:xfrm>
            <a:off x="120477" y="4850805"/>
            <a:ext cx="582408" cy="39227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5E76AA25-58AA-B90E-F151-FC674E97A7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6"/>
          <a:stretch/>
        </p:blipFill>
        <p:spPr>
          <a:xfrm>
            <a:off x="108120" y="5468022"/>
            <a:ext cx="582408" cy="39227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0A8D09DE-F553-C1D5-04AD-63387F8828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6"/>
          <a:stretch/>
        </p:blipFill>
        <p:spPr>
          <a:xfrm>
            <a:off x="125106" y="6072882"/>
            <a:ext cx="582408" cy="39227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65D4C5B-8163-8CD2-B5CE-7644E3F93B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6"/>
          <a:stretch/>
        </p:blipFill>
        <p:spPr>
          <a:xfrm>
            <a:off x="778962" y="4850805"/>
            <a:ext cx="582408" cy="39227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472FF5A8-EEE8-F3E5-0E8B-59C76976AF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6"/>
          <a:stretch/>
        </p:blipFill>
        <p:spPr>
          <a:xfrm>
            <a:off x="791319" y="5468022"/>
            <a:ext cx="582408" cy="39227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6BAE8B8-C60B-BB74-A840-52BC9D1BB8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6"/>
          <a:stretch/>
        </p:blipFill>
        <p:spPr>
          <a:xfrm>
            <a:off x="795948" y="6060525"/>
            <a:ext cx="582408" cy="392278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5B3D4F4D-A2AC-E008-2363-2B249EAB86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6"/>
          <a:stretch/>
        </p:blipFill>
        <p:spPr>
          <a:xfrm>
            <a:off x="1448307" y="4841024"/>
            <a:ext cx="582408" cy="392278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AD5F7317-4CD1-BF77-1C72-5B00E437E5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6"/>
          <a:stretch/>
        </p:blipFill>
        <p:spPr>
          <a:xfrm>
            <a:off x="1448307" y="5482955"/>
            <a:ext cx="582408" cy="392278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B0B7A77-C5B3-CCF8-1EE5-D46E5D9E9B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6"/>
          <a:stretch/>
        </p:blipFill>
        <p:spPr>
          <a:xfrm>
            <a:off x="1465293" y="6063101"/>
            <a:ext cx="582408" cy="392278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E5CEF657-CD6F-9A97-B90C-316708123A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6"/>
          <a:stretch/>
        </p:blipFill>
        <p:spPr>
          <a:xfrm>
            <a:off x="2119149" y="4841024"/>
            <a:ext cx="582408" cy="39227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2C6864B2-37A5-1478-E391-717110B313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6"/>
          <a:stretch/>
        </p:blipFill>
        <p:spPr>
          <a:xfrm>
            <a:off x="2119149" y="5482955"/>
            <a:ext cx="582408" cy="392278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26EA9005-435C-1DCD-A34B-B971FA7C05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6"/>
          <a:stretch/>
        </p:blipFill>
        <p:spPr>
          <a:xfrm>
            <a:off x="2136135" y="6075458"/>
            <a:ext cx="582408" cy="392278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C58E5247-1DFF-13AE-C7BB-9EF083F863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6"/>
          <a:stretch/>
        </p:blipFill>
        <p:spPr>
          <a:xfrm>
            <a:off x="2779590" y="4853381"/>
            <a:ext cx="582408" cy="392278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10A29FBC-2E6C-9FAA-F1D7-38E9F6BA80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6"/>
          <a:stretch/>
        </p:blipFill>
        <p:spPr>
          <a:xfrm>
            <a:off x="2779590" y="5495312"/>
            <a:ext cx="582408" cy="392278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3D4DB409-98E3-9A50-CCE5-4845DCFCE2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6"/>
          <a:stretch/>
        </p:blipFill>
        <p:spPr>
          <a:xfrm>
            <a:off x="2796576" y="6087815"/>
            <a:ext cx="582408" cy="392278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A9758237-30B2-5CCF-C7E1-2994652023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6"/>
          <a:stretch/>
        </p:blipFill>
        <p:spPr>
          <a:xfrm>
            <a:off x="3450432" y="4865738"/>
            <a:ext cx="582408" cy="392278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1CF57E35-7578-B5A8-034A-E5E9B2EC15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6"/>
          <a:stretch/>
        </p:blipFill>
        <p:spPr>
          <a:xfrm>
            <a:off x="3450432" y="5507669"/>
            <a:ext cx="582408" cy="392278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4AD1C243-B2AA-8D6A-5518-4E7CCFF957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6"/>
          <a:stretch/>
        </p:blipFill>
        <p:spPr>
          <a:xfrm>
            <a:off x="3455061" y="6100172"/>
            <a:ext cx="582408" cy="39227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206B1DC-9FD1-7A47-D955-AE62C82F62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6"/>
          <a:stretch/>
        </p:blipFill>
        <p:spPr>
          <a:xfrm>
            <a:off x="4108917" y="4853381"/>
            <a:ext cx="582408" cy="392278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6D8D148-A50B-BE61-D182-C5682B111E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6"/>
          <a:stretch/>
        </p:blipFill>
        <p:spPr>
          <a:xfrm>
            <a:off x="4108917" y="5482955"/>
            <a:ext cx="582408" cy="39227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368EB16B-B534-6BA0-42E9-736A8FCFD0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6"/>
          <a:stretch/>
        </p:blipFill>
        <p:spPr>
          <a:xfrm>
            <a:off x="4113546" y="6087815"/>
            <a:ext cx="582408" cy="392278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A0C2DCD5-E191-9743-32A1-28E2BD9523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6"/>
          <a:stretch/>
        </p:blipFill>
        <p:spPr>
          <a:xfrm>
            <a:off x="4779759" y="4841024"/>
            <a:ext cx="582408" cy="392278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FC035BCA-B78B-5C5A-FD0C-FB0E8BFD2B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6"/>
          <a:stretch/>
        </p:blipFill>
        <p:spPr>
          <a:xfrm>
            <a:off x="4779759" y="5482955"/>
            <a:ext cx="582408" cy="39227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F663D338-1E33-9E91-3D85-D42654E90D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6"/>
          <a:stretch/>
        </p:blipFill>
        <p:spPr>
          <a:xfrm>
            <a:off x="4809102" y="6087815"/>
            <a:ext cx="582408" cy="39227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E018810F-393F-EB1C-33D4-97D29B7098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6"/>
          <a:stretch/>
        </p:blipFill>
        <p:spPr>
          <a:xfrm>
            <a:off x="5449104" y="4855957"/>
            <a:ext cx="582408" cy="392278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49488709-965B-B9F9-8D43-CB6A1CD683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6"/>
          <a:stretch/>
        </p:blipFill>
        <p:spPr>
          <a:xfrm>
            <a:off x="5449104" y="5497888"/>
            <a:ext cx="582408" cy="392278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F034769A-DC19-C7E0-130D-3C01C25845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6"/>
          <a:stretch/>
        </p:blipFill>
        <p:spPr>
          <a:xfrm>
            <a:off x="5466090" y="6102748"/>
            <a:ext cx="582408" cy="392278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0795F1D5-CB76-75FD-C11D-D1E37BA0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6"/>
          <a:stretch/>
        </p:blipFill>
        <p:spPr>
          <a:xfrm>
            <a:off x="6119946" y="4855957"/>
            <a:ext cx="582408" cy="392278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CABE90D4-FFB9-E365-83A6-020E4E6E58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6"/>
          <a:stretch/>
        </p:blipFill>
        <p:spPr>
          <a:xfrm>
            <a:off x="6119946" y="5497888"/>
            <a:ext cx="582408" cy="392278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13C2402B-A83C-1AF2-694A-E35A07CEC1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6"/>
          <a:stretch/>
        </p:blipFill>
        <p:spPr>
          <a:xfrm>
            <a:off x="6124575" y="6102748"/>
            <a:ext cx="582408" cy="392278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5F5F5130-EBED-8D16-10F2-3D7445A116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t="26217" r="15495" b="25630"/>
          <a:stretch/>
        </p:blipFill>
        <p:spPr>
          <a:xfrm>
            <a:off x="108120" y="7043684"/>
            <a:ext cx="568320" cy="395534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C8049304-5040-F06F-34C6-6C845D3701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t="26217" r="15495" b="25630"/>
          <a:stretch/>
        </p:blipFill>
        <p:spPr>
          <a:xfrm>
            <a:off x="86170" y="7652268"/>
            <a:ext cx="568320" cy="395534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F374B735-721C-2517-994B-368722C66A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t="26217" r="15495" b="25630"/>
          <a:stretch/>
        </p:blipFill>
        <p:spPr>
          <a:xfrm>
            <a:off x="109865" y="8230377"/>
            <a:ext cx="568320" cy="395534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3ECDFF52-C4B6-9833-B1C6-2712884C52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t="26217" r="15495" b="25630"/>
          <a:stretch/>
        </p:blipFill>
        <p:spPr>
          <a:xfrm>
            <a:off x="778962" y="7046877"/>
            <a:ext cx="568320" cy="395534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CE8815FA-DD9F-F123-23DE-BFA3B0E558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t="26217" r="15495" b="25630"/>
          <a:stretch/>
        </p:blipFill>
        <p:spPr>
          <a:xfrm>
            <a:off x="773311" y="7635579"/>
            <a:ext cx="568320" cy="395534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023804E9-963F-F3EE-57F4-44C4DE7A06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t="26217" r="15495" b="25630"/>
          <a:stretch/>
        </p:blipFill>
        <p:spPr>
          <a:xfrm>
            <a:off x="786006" y="8230377"/>
            <a:ext cx="568320" cy="395534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0C7F9DF9-8536-C41A-1D30-722AC4CCDB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t="26217" r="15495" b="25630"/>
          <a:stretch/>
        </p:blipFill>
        <p:spPr>
          <a:xfrm>
            <a:off x="1470914" y="7047897"/>
            <a:ext cx="568320" cy="395534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026B66CF-7C49-98DF-D513-886F047DE2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t="26217" r="15495" b="25630"/>
          <a:stretch/>
        </p:blipFill>
        <p:spPr>
          <a:xfrm>
            <a:off x="1481011" y="7652268"/>
            <a:ext cx="568320" cy="395534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90B801AD-F63A-79B1-4518-CD1BDB06B1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t="26217" r="15495" b="25630"/>
          <a:stretch/>
        </p:blipFill>
        <p:spPr>
          <a:xfrm>
            <a:off x="1462170" y="8236128"/>
            <a:ext cx="568320" cy="395534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954468DC-8FC3-AF78-389F-1DAF4BD1A2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t="26217" r="15495" b="25630"/>
          <a:stretch/>
        </p:blipFill>
        <p:spPr>
          <a:xfrm>
            <a:off x="2120880" y="7049800"/>
            <a:ext cx="568320" cy="395534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6E75A4D7-527E-F5B8-378D-7FE5A37800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t="26217" r="15495" b="25630"/>
          <a:stretch/>
        </p:blipFill>
        <p:spPr>
          <a:xfrm>
            <a:off x="2163330" y="7635579"/>
            <a:ext cx="568320" cy="395534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00127F74-D27C-A931-22A1-F09C89E4EC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t="26217" r="15495" b="25630"/>
          <a:stretch/>
        </p:blipFill>
        <p:spPr>
          <a:xfrm>
            <a:off x="2152296" y="8257667"/>
            <a:ext cx="568320" cy="395534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817170EE-F7D6-0154-4EAB-E1BC5B7A12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t="26217" r="15495" b="25630"/>
          <a:stretch/>
        </p:blipFill>
        <p:spPr>
          <a:xfrm>
            <a:off x="2806826" y="7046331"/>
            <a:ext cx="568320" cy="395534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FCA8477C-C8AD-AB02-6526-79C37DBF4D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t="26217" r="15495" b="25630"/>
          <a:stretch/>
        </p:blipFill>
        <p:spPr>
          <a:xfrm>
            <a:off x="2821695" y="7635579"/>
            <a:ext cx="568320" cy="395534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938B4A45-BD02-7D91-1D44-2148A3D287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t="26217" r="15495" b="25630"/>
          <a:stretch/>
        </p:blipFill>
        <p:spPr>
          <a:xfrm>
            <a:off x="2834755" y="8257667"/>
            <a:ext cx="568320" cy="395534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84DDEA6C-E836-BEAD-0ED2-7D28AD7B3D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t="26217" r="15495" b="25630"/>
          <a:stretch/>
        </p:blipFill>
        <p:spPr>
          <a:xfrm>
            <a:off x="3480997" y="7041062"/>
            <a:ext cx="568320" cy="395534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C9AD7C8F-37AE-3460-FA38-CC8F38CE98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t="26217" r="15495" b="25630"/>
          <a:stretch/>
        </p:blipFill>
        <p:spPr>
          <a:xfrm>
            <a:off x="3499003" y="7652122"/>
            <a:ext cx="568320" cy="395534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D22B32BE-7F70-328C-AC73-79CA8BF59A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t="26217" r="15495" b="25630"/>
          <a:stretch/>
        </p:blipFill>
        <p:spPr>
          <a:xfrm>
            <a:off x="3499003" y="8257667"/>
            <a:ext cx="568320" cy="395534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E7F3336E-D2D0-F3D2-A582-D91AD444DB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t="26217" r="15495" b="25630"/>
          <a:stretch/>
        </p:blipFill>
        <p:spPr>
          <a:xfrm>
            <a:off x="4152813" y="7060314"/>
            <a:ext cx="568320" cy="395534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B1976B76-F787-DAB8-C433-124B41F16B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t="26217" r="15495" b="25630"/>
          <a:stretch/>
        </p:blipFill>
        <p:spPr>
          <a:xfrm>
            <a:off x="4154811" y="7647895"/>
            <a:ext cx="568320" cy="395534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FD4C305A-686A-6482-EB7B-994D6F3BFD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t="26217" r="15495" b="25630"/>
          <a:stretch/>
        </p:blipFill>
        <p:spPr>
          <a:xfrm>
            <a:off x="4194727" y="8239387"/>
            <a:ext cx="568320" cy="395534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A710D023-BDC9-3CED-55EE-174D279143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t="26217" r="15495" b="25630"/>
          <a:stretch/>
        </p:blipFill>
        <p:spPr>
          <a:xfrm>
            <a:off x="4838759" y="7052073"/>
            <a:ext cx="568320" cy="395534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9CB6BFD7-6E8F-C099-775A-2A371243C4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t="26217" r="15495" b="25630"/>
          <a:stretch/>
        </p:blipFill>
        <p:spPr>
          <a:xfrm>
            <a:off x="4843360" y="7647895"/>
            <a:ext cx="568320" cy="395534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A6B22581-104B-3CCB-9E52-2BAAB20AC6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t="26217" r="15495" b="25630"/>
          <a:stretch/>
        </p:blipFill>
        <p:spPr>
          <a:xfrm>
            <a:off x="4855746" y="8239387"/>
            <a:ext cx="568320" cy="395534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15082A5F-484E-64B8-F5F2-C25C06AFB4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t="26217" r="15495" b="25630"/>
          <a:stretch/>
        </p:blipFill>
        <p:spPr>
          <a:xfrm>
            <a:off x="5553521" y="7055715"/>
            <a:ext cx="568320" cy="395534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591D0BAB-BF63-7539-E60A-C72E5B7D55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t="26217" r="15495" b="25630"/>
          <a:stretch/>
        </p:blipFill>
        <p:spPr>
          <a:xfrm>
            <a:off x="5531910" y="7661225"/>
            <a:ext cx="568320" cy="395534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8DB7E5B9-1723-0F91-1517-E87646C502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t="26217" r="15495" b="25630"/>
          <a:stretch/>
        </p:blipFill>
        <p:spPr>
          <a:xfrm>
            <a:off x="5531910" y="8230377"/>
            <a:ext cx="568320" cy="395534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7D6BCFF0-EA28-2D6C-8F81-A43A33FCAA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t="26217" r="15495" b="25630"/>
          <a:stretch/>
        </p:blipFill>
        <p:spPr>
          <a:xfrm>
            <a:off x="6213192" y="7055715"/>
            <a:ext cx="568320" cy="395534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00650C26-E67F-E9EB-E987-FCB9B2FB0B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t="26217" r="15495" b="25630"/>
          <a:stretch/>
        </p:blipFill>
        <p:spPr>
          <a:xfrm>
            <a:off x="6205884" y="7665269"/>
            <a:ext cx="568320" cy="395534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CE0AA4D3-8EDC-9AAD-B991-C21CDD4A8E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t="26217" r="15495" b="25630"/>
          <a:stretch/>
        </p:blipFill>
        <p:spPr>
          <a:xfrm>
            <a:off x="6229187" y="8257667"/>
            <a:ext cx="568320" cy="39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9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05643A-BCD3-60DE-BC51-CA0A33BDA45E}"/>
              </a:ext>
            </a:extLst>
          </p:cNvPr>
          <p:cNvSpPr txBox="1"/>
          <p:nvPr/>
        </p:nvSpPr>
        <p:spPr>
          <a:xfrm>
            <a:off x="111211" y="160638"/>
            <a:ext cx="6586151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Name: ________________________________</a:t>
            </a:r>
          </a:p>
          <a:p>
            <a:endParaRPr lang="en-US" sz="1200" dirty="0"/>
          </a:p>
          <a:p>
            <a:pPr algn="ctr"/>
            <a:r>
              <a:rPr lang="en-US" b="1" dirty="0"/>
              <a:t>Daily Date Writing Work</a:t>
            </a:r>
          </a:p>
          <a:p>
            <a:endParaRPr lang="en-US" sz="1100" dirty="0"/>
          </a:p>
          <a:p>
            <a:pPr algn="ctr"/>
            <a:r>
              <a:rPr lang="en-US" sz="2800" dirty="0"/>
              <a:t>Today’s Date Is: 11-27-24</a:t>
            </a:r>
          </a:p>
          <a:p>
            <a:endParaRPr lang="en-US" sz="900" dirty="0"/>
          </a:p>
          <a:p>
            <a:pPr algn="ctr"/>
            <a:r>
              <a:rPr lang="en-US" dirty="0"/>
              <a:t>Put a sticker on it on the calendar. </a:t>
            </a:r>
          </a:p>
          <a:p>
            <a:endParaRPr lang="en-US" sz="800" dirty="0"/>
          </a:p>
          <a:p>
            <a:pPr algn="ctr"/>
            <a:r>
              <a:rPr lang="en-US" b="1" dirty="0"/>
              <a:t>November 2024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Trace It: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200" dirty="0"/>
          </a:p>
          <a:p>
            <a:r>
              <a:rPr lang="en-US" dirty="0"/>
              <a:t>Write It: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5BD37E-F842-5EDA-04BB-4C2A8BB9B907}"/>
              </a:ext>
            </a:extLst>
          </p:cNvPr>
          <p:cNvCxnSpPr/>
          <p:nvPr/>
        </p:nvCxnSpPr>
        <p:spPr>
          <a:xfrm>
            <a:off x="259488" y="8340815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0BA823-180F-D136-2ACE-20ED3708033A}"/>
              </a:ext>
            </a:extLst>
          </p:cNvPr>
          <p:cNvCxnSpPr/>
          <p:nvPr/>
        </p:nvCxnSpPr>
        <p:spPr>
          <a:xfrm>
            <a:off x="259488" y="9049269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1278DA-2EA4-150F-F917-39CF7281AC59}"/>
              </a:ext>
            </a:extLst>
          </p:cNvPr>
          <p:cNvCxnSpPr/>
          <p:nvPr/>
        </p:nvCxnSpPr>
        <p:spPr>
          <a:xfrm>
            <a:off x="271843" y="8678566"/>
            <a:ext cx="6314303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052DBE4-61B9-DBF7-CD23-2C8B3458D5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18739" r="30822" b="8776"/>
          <a:stretch/>
        </p:blipFill>
        <p:spPr>
          <a:xfrm>
            <a:off x="111210" y="2464906"/>
            <a:ext cx="6631543" cy="4134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25032B-A48B-4324-E6C7-5148D1CEE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43" y="7122487"/>
            <a:ext cx="3858163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33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05643A-BCD3-60DE-BC51-CA0A33BDA45E}"/>
              </a:ext>
            </a:extLst>
          </p:cNvPr>
          <p:cNvSpPr txBox="1"/>
          <p:nvPr/>
        </p:nvSpPr>
        <p:spPr>
          <a:xfrm>
            <a:off x="111211" y="160638"/>
            <a:ext cx="6586151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Name: ________________________________</a:t>
            </a:r>
          </a:p>
          <a:p>
            <a:endParaRPr lang="en-US" sz="1200" dirty="0"/>
          </a:p>
          <a:p>
            <a:pPr algn="ctr"/>
            <a:r>
              <a:rPr lang="en-US" b="1" dirty="0"/>
              <a:t>Daily Date Writing Work</a:t>
            </a:r>
          </a:p>
          <a:p>
            <a:endParaRPr lang="en-US" sz="1100" dirty="0"/>
          </a:p>
          <a:p>
            <a:pPr algn="ctr"/>
            <a:r>
              <a:rPr lang="en-US" sz="2800" dirty="0"/>
              <a:t>Today’s Date Is: 11-28-24</a:t>
            </a:r>
          </a:p>
          <a:p>
            <a:endParaRPr lang="en-US" sz="900" dirty="0"/>
          </a:p>
          <a:p>
            <a:pPr algn="ctr"/>
            <a:r>
              <a:rPr lang="en-US" dirty="0"/>
              <a:t>Put a sticker on it on the calendar. </a:t>
            </a:r>
          </a:p>
          <a:p>
            <a:endParaRPr lang="en-US" sz="800" dirty="0"/>
          </a:p>
          <a:p>
            <a:pPr algn="ctr"/>
            <a:r>
              <a:rPr lang="en-US" b="1" dirty="0"/>
              <a:t>November 2024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Trace It: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200" dirty="0"/>
          </a:p>
          <a:p>
            <a:r>
              <a:rPr lang="en-US" dirty="0"/>
              <a:t>Write It: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5BD37E-F842-5EDA-04BB-4C2A8BB9B907}"/>
              </a:ext>
            </a:extLst>
          </p:cNvPr>
          <p:cNvCxnSpPr/>
          <p:nvPr/>
        </p:nvCxnSpPr>
        <p:spPr>
          <a:xfrm>
            <a:off x="259488" y="8340815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0BA823-180F-D136-2ACE-20ED3708033A}"/>
              </a:ext>
            </a:extLst>
          </p:cNvPr>
          <p:cNvCxnSpPr/>
          <p:nvPr/>
        </p:nvCxnSpPr>
        <p:spPr>
          <a:xfrm>
            <a:off x="259488" y="9049269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1278DA-2EA4-150F-F917-39CF7281AC59}"/>
              </a:ext>
            </a:extLst>
          </p:cNvPr>
          <p:cNvCxnSpPr/>
          <p:nvPr/>
        </p:nvCxnSpPr>
        <p:spPr>
          <a:xfrm>
            <a:off x="271843" y="8678566"/>
            <a:ext cx="6314303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51D531A-65CD-0FD5-CCF7-5B73418B7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18739" r="30822" b="8776"/>
          <a:stretch/>
        </p:blipFill>
        <p:spPr>
          <a:xfrm>
            <a:off x="111210" y="2464906"/>
            <a:ext cx="6631543" cy="4134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93198C-9E7F-8219-98EF-6E8D95209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75" y="7216514"/>
            <a:ext cx="3934374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865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05643A-BCD3-60DE-BC51-CA0A33BDA45E}"/>
              </a:ext>
            </a:extLst>
          </p:cNvPr>
          <p:cNvSpPr txBox="1"/>
          <p:nvPr/>
        </p:nvSpPr>
        <p:spPr>
          <a:xfrm>
            <a:off x="111211" y="160638"/>
            <a:ext cx="6586151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Name: ________________________________</a:t>
            </a:r>
          </a:p>
          <a:p>
            <a:endParaRPr lang="en-US" sz="1200" dirty="0"/>
          </a:p>
          <a:p>
            <a:pPr algn="ctr"/>
            <a:r>
              <a:rPr lang="en-US" b="1" dirty="0"/>
              <a:t>Daily Date Writing Work</a:t>
            </a:r>
          </a:p>
          <a:p>
            <a:endParaRPr lang="en-US" sz="1100" dirty="0"/>
          </a:p>
          <a:p>
            <a:pPr algn="ctr"/>
            <a:r>
              <a:rPr lang="en-US" sz="2800" dirty="0"/>
              <a:t>Today’s Date Is: 11-29-24</a:t>
            </a:r>
          </a:p>
          <a:p>
            <a:endParaRPr lang="en-US" sz="900" dirty="0"/>
          </a:p>
          <a:p>
            <a:pPr algn="ctr"/>
            <a:r>
              <a:rPr lang="en-US" dirty="0"/>
              <a:t>Put a sticker on it on the calendar. </a:t>
            </a:r>
          </a:p>
          <a:p>
            <a:endParaRPr lang="en-US" sz="800" dirty="0"/>
          </a:p>
          <a:p>
            <a:pPr algn="ctr"/>
            <a:r>
              <a:rPr lang="en-US" b="1" dirty="0"/>
              <a:t>November 2024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Trace It: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200" dirty="0"/>
          </a:p>
          <a:p>
            <a:r>
              <a:rPr lang="en-US" dirty="0"/>
              <a:t>Write It: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5BD37E-F842-5EDA-04BB-4C2A8BB9B907}"/>
              </a:ext>
            </a:extLst>
          </p:cNvPr>
          <p:cNvCxnSpPr/>
          <p:nvPr/>
        </p:nvCxnSpPr>
        <p:spPr>
          <a:xfrm>
            <a:off x="259488" y="8340815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0BA823-180F-D136-2ACE-20ED3708033A}"/>
              </a:ext>
            </a:extLst>
          </p:cNvPr>
          <p:cNvCxnSpPr/>
          <p:nvPr/>
        </p:nvCxnSpPr>
        <p:spPr>
          <a:xfrm>
            <a:off x="259488" y="9049269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1278DA-2EA4-150F-F917-39CF7281AC59}"/>
              </a:ext>
            </a:extLst>
          </p:cNvPr>
          <p:cNvCxnSpPr/>
          <p:nvPr/>
        </p:nvCxnSpPr>
        <p:spPr>
          <a:xfrm>
            <a:off x="271843" y="8678566"/>
            <a:ext cx="6314303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48E360C-055B-73ED-2F25-10DFBE1CD6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18739" r="30822" b="8776"/>
          <a:stretch/>
        </p:blipFill>
        <p:spPr>
          <a:xfrm>
            <a:off x="111210" y="2464906"/>
            <a:ext cx="6631543" cy="4134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4A4C80-C939-11FE-7E72-264ADC8C7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88" y="7167231"/>
            <a:ext cx="3886742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217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05643A-BCD3-60DE-BC51-CA0A33BDA45E}"/>
              </a:ext>
            </a:extLst>
          </p:cNvPr>
          <p:cNvSpPr txBox="1"/>
          <p:nvPr/>
        </p:nvSpPr>
        <p:spPr>
          <a:xfrm>
            <a:off x="111211" y="160638"/>
            <a:ext cx="6586151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Name: ________________________________</a:t>
            </a:r>
          </a:p>
          <a:p>
            <a:endParaRPr lang="en-US" sz="1200" dirty="0"/>
          </a:p>
          <a:p>
            <a:pPr algn="ctr"/>
            <a:r>
              <a:rPr lang="en-US" b="1" dirty="0"/>
              <a:t>Daily Date Writing Work</a:t>
            </a:r>
          </a:p>
          <a:p>
            <a:endParaRPr lang="en-US" sz="1100" dirty="0"/>
          </a:p>
          <a:p>
            <a:pPr algn="ctr"/>
            <a:r>
              <a:rPr lang="en-US" sz="2800" dirty="0"/>
              <a:t>Today’s Date Is: 11-30-24</a:t>
            </a:r>
          </a:p>
          <a:p>
            <a:endParaRPr lang="en-US" sz="900" dirty="0"/>
          </a:p>
          <a:p>
            <a:pPr algn="ctr"/>
            <a:r>
              <a:rPr lang="en-US" dirty="0"/>
              <a:t>Put a sticker on it on the calendar. </a:t>
            </a:r>
          </a:p>
          <a:p>
            <a:endParaRPr lang="en-US" sz="800" dirty="0"/>
          </a:p>
          <a:p>
            <a:pPr algn="ctr"/>
            <a:r>
              <a:rPr lang="en-US" b="1" dirty="0"/>
              <a:t>November 2024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Trace It: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200" dirty="0"/>
          </a:p>
          <a:p>
            <a:r>
              <a:rPr lang="en-US" dirty="0"/>
              <a:t>Write It: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5BD37E-F842-5EDA-04BB-4C2A8BB9B907}"/>
              </a:ext>
            </a:extLst>
          </p:cNvPr>
          <p:cNvCxnSpPr/>
          <p:nvPr/>
        </p:nvCxnSpPr>
        <p:spPr>
          <a:xfrm>
            <a:off x="259488" y="8340815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0BA823-180F-D136-2ACE-20ED3708033A}"/>
              </a:ext>
            </a:extLst>
          </p:cNvPr>
          <p:cNvCxnSpPr/>
          <p:nvPr/>
        </p:nvCxnSpPr>
        <p:spPr>
          <a:xfrm>
            <a:off x="259488" y="9049269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1278DA-2EA4-150F-F917-39CF7281AC59}"/>
              </a:ext>
            </a:extLst>
          </p:cNvPr>
          <p:cNvCxnSpPr/>
          <p:nvPr/>
        </p:nvCxnSpPr>
        <p:spPr>
          <a:xfrm>
            <a:off x="271843" y="8678566"/>
            <a:ext cx="6314303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435B8F6-D2BA-A005-5485-EC9056DD60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18739" r="30822" b="8776"/>
          <a:stretch/>
        </p:blipFill>
        <p:spPr>
          <a:xfrm>
            <a:off x="111210" y="2464906"/>
            <a:ext cx="6631543" cy="4134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2B7677-8A01-E9FD-2571-348AA009C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43" y="7191046"/>
            <a:ext cx="3886742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00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05643A-BCD3-60DE-BC51-CA0A33BDA45E}"/>
              </a:ext>
            </a:extLst>
          </p:cNvPr>
          <p:cNvSpPr txBox="1"/>
          <p:nvPr/>
        </p:nvSpPr>
        <p:spPr>
          <a:xfrm>
            <a:off x="111211" y="160638"/>
            <a:ext cx="6586151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Name: ________________________________</a:t>
            </a:r>
          </a:p>
          <a:p>
            <a:endParaRPr lang="en-US" sz="1200" dirty="0"/>
          </a:p>
          <a:p>
            <a:pPr algn="ctr"/>
            <a:r>
              <a:rPr lang="en-US" b="1" dirty="0"/>
              <a:t>Daily Date Writing Work</a:t>
            </a:r>
          </a:p>
          <a:p>
            <a:endParaRPr lang="en-US" sz="1100" dirty="0"/>
          </a:p>
          <a:p>
            <a:pPr algn="ctr"/>
            <a:r>
              <a:rPr lang="en-US" sz="2800" dirty="0"/>
              <a:t>Today’s Date Is: 11-1-24</a:t>
            </a:r>
          </a:p>
          <a:p>
            <a:endParaRPr lang="en-US" sz="900" dirty="0"/>
          </a:p>
          <a:p>
            <a:pPr algn="ctr"/>
            <a:r>
              <a:rPr lang="en-US" dirty="0"/>
              <a:t>Put a sticker on it on the calendar. </a:t>
            </a:r>
          </a:p>
          <a:p>
            <a:endParaRPr lang="en-US" sz="800" dirty="0"/>
          </a:p>
          <a:p>
            <a:pPr algn="ctr"/>
            <a:r>
              <a:rPr lang="en-US" b="1" dirty="0"/>
              <a:t>November 2024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Trace It: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200" dirty="0"/>
          </a:p>
          <a:p>
            <a:r>
              <a:rPr lang="en-US" dirty="0"/>
              <a:t>Write It: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5BD37E-F842-5EDA-04BB-4C2A8BB9B907}"/>
              </a:ext>
            </a:extLst>
          </p:cNvPr>
          <p:cNvCxnSpPr/>
          <p:nvPr/>
        </p:nvCxnSpPr>
        <p:spPr>
          <a:xfrm>
            <a:off x="259488" y="8340815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0BA823-180F-D136-2ACE-20ED3708033A}"/>
              </a:ext>
            </a:extLst>
          </p:cNvPr>
          <p:cNvCxnSpPr/>
          <p:nvPr/>
        </p:nvCxnSpPr>
        <p:spPr>
          <a:xfrm>
            <a:off x="259488" y="9049269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1278DA-2EA4-150F-F917-39CF7281AC59}"/>
              </a:ext>
            </a:extLst>
          </p:cNvPr>
          <p:cNvCxnSpPr/>
          <p:nvPr/>
        </p:nvCxnSpPr>
        <p:spPr>
          <a:xfrm>
            <a:off x="271843" y="8678566"/>
            <a:ext cx="6314303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4DBA4CD-EC05-343E-0723-63CB0C9F50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18739" r="30822" b="8776"/>
          <a:stretch/>
        </p:blipFill>
        <p:spPr>
          <a:xfrm>
            <a:off x="111210" y="2464906"/>
            <a:ext cx="6631543" cy="41346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111E48-6293-9010-2ACF-B0454BD2C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43" y="7093908"/>
            <a:ext cx="3801005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01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05643A-BCD3-60DE-BC51-CA0A33BDA45E}"/>
              </a:ext>
            </a:extLst>
          </p:cNvPr>
          <p:cNvSpPr txBox="1"/>
          <p:nvPr/>
        </p:nvSpPr>
        <p:spPr>
          <a:xfrm>
            <a:off x="111211" y="160638"/>
            <a:ext cx="6586151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Name: ________________________________</a:t>
            </a:r>
          </a:p>
          <a:p>
            <a:endParaRPr lang="en-US" sz="1200" dirty="0"/>
          </a:p>
          <a:p>
            <a:pPr algn="ctr"/>
            <a:r>
              <a:rPr lang="en-US" b="1" dirty="0"/>
              <a:t>Daily Date Writing Work</a:t>
            </a:r>
          </a:p>
          <a:p>
            <a:endParaRPr lang="en-US" sz="1100" dirty="0"/>
          </a:p>
          <a:p>
            <a:pPr algn="ctr"/>
            <a:r>
              <a:rPr lang="en-US" sz="2800" dirty="0"/>
              <a:t>Today’s Date Is: 11-2-24</a:t>
            </a:r>
          </a:p>
          <a:p>
            <a:endParaRPr lang="en-US" sz="900" dirty="0"/>
          </a:p>
          <a:p>
            <a:pPr algn="ctr"/>
            <a:r>
              <a:rPr lang="en-US" dirty="0"/>
              <a:t>Put a sticker on it on the calendar. </a:t>
            </a:r>
          </a:p>
          <a:p>
            <a:endParaRPr lang="en-US" sz="800" dirty="0"/>
          </a:p>
          <a:p>
            <a:pPr algn="ctr"/>
            <a:r>
              <a:rPr lang="en-US" b="1" dirty="0"/>
              <a:t>November 2024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Trace It: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200" dirty="0"/>
          </a:p>
          <a:p>
            <a:r>
              <a:rPr lang="en-US" dirty="0"/>
              <a:t>Write It: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5BD37E-F842-5EDA-04BB-4C2A8BB9B907}"/>
              </a:ext>
            </a:extLst>
          </p:cNvPr>
          <p:cNvCxnSpPr/>
          <p:nvPr/>
        </p:nvCxnSpPr>
        <p:spPr>
          <a:xfrm>
            <a:off x="259488" y="8340815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0BA823-180F-D136-2ACE-20ED3708033A}"/>
              </a:ext>
            </a:extLst>
          </p:cNvPr>
          <p:cNvCxnSpPr/>
          <p:nvPr/>
        </p:nvCxnSpPr>
        <p:spPr>
          <a:xfrm>
            <a:off x="259488" y="9049269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1278DA-2EA4-150F-F917-39CF7281AC59}"/>
              </a:ext>
            </a:extLst>
          </p:cNvPr>
          <p:cNvCxnSpPr/>
          <p:nvPr/>
        </p:nvCxnSpPr>
        <p:spPr>
          <a:xfrm>
            <a:off x="271843" y="8678566"/>
            <a:ext cx="6314303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3E9123B-1C9B-D1FD-54A6-1EEC2D394C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18739" r="30822" b="8776"/>
          <a:stretch/>
        </p:blipFill>
        <p:spPr>
          <a:xfrm>
            <a:off x="111210" y="2464906"/>
            <a:ext cx="6631543" cy="4134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162F28-02B2-DD47-74C7-FDF0DA390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43" y="7148178"/>
            <a:ext cx="3810532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03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05643A-BCD3-60DE-BC51-CA0A33BDA45E}"/>
              </a:ext>
            </a:extLst>
          </p:cNvPr>
          <p:cNvSpPr txBox="1"/>
          <p:nvPr/>
        </p:nvSpPr>
        <p:spPr>
          <a:xfrm>
            <a:off x="111211" y="160638"/>
            <a:ext cx="6586151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Name: ________________________________</a:t>
            </a:r>
          </a:p>
          <a:p>
            <a:endParaRPr lang="en-US" sz="1200" dirty="0"/>
          </a:p>
          <a:p>
            <a:pPr algn="ctr"/>
            <a:r>
              <a:rPr lang="en-US" b="1" dirty="0"/>
              <a:t>Daily Date Writing Work</a:t>
            </a:r>
          </a:p>
          <a:p>
            <a:endParaRPr lang="en-US" sz="1100" dirty="0"/>
          </a:p>
          <a:p>
            <a:pPr algn="ctr"/>
            <a:r>
              <a:rPr lang="en-US" sz="2800" dirty="0"/>
              <a:t>Today’s Date Is: 11-3-24</a:t>
            </a:r>
          </a:p>
          <a:p>
            <a:endParaRPr lang="en-US" sz="900" dirty="0"/>
          </a:p>
          <a:p>
            <a:pPr algn="ctr"/>
            <a:r>
              <a:rPr lang="en-US" dirty="0"/>
              <a:t>Put a sticker on it on the calendar. </a:t>
            </a:r>
          </a:p>
          <a:p>
            <a:endParaRPr lang="en-US" sz="800" dirty="0"/>
          </a:p>
          <a:p>
            <a:pPr algn="ctr"/>
            <a:r>
              <a:rPr lang="en-US" b="1" dirty="0"/>
              <a:t>November 2024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Trace It: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200" dirty="0"/>
          </a:p>
          <a:p>
            <a:r>
              <a:rPr lang="en-US" dirty="0"/>
              <a:t>Write It: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5BD37E-F842-5EDA-04BB-4C2A8BB9B907}"/>
              </a:ext>
            </a:extLst>
          </p:cNvPr>
          <p:cNvCxnSpPr/>
          <p:nvPr/>
        </p:nvCxnSpPr>
        <p:spPr>
          <a:xfrm>
            <a:off x="259488" y="8340815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0BA823-180F-D136-2ACE-20ED3708033A}"/>
              </a:ext>
            </a:extLst>
          </p:cNvPr>
          <p:cNvCxnSpPr/>
          <p:nvPr/>
        </p:nvCxnSpPr>
        <p:spPr>
          <a:xfrm>
            <a:off x="259488" y="9049269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1278DA-2EA4-150F-F917-39CF7281AC59}"/>
              </a:ext>
            </a:extLst>
          </p:cNvPr>
          <p:cNvCxnSpPr/>
          <p:nvPr/>
        </p:nvCxnSpPr>
        <p:spPr>
          <a:xfrm>
            <a:off x="271843" y="8678566"/>
            <a:ext cx="6314303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42F231B-8820-3757-1E17-D8A24CC94A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18739" r="30822" b="8776"/>
          <a:stretch/>
        </p:blipFill>
        <p:spPr>
          <a:xfrm>
            <a:off x="111210" y="2464906"/>
            <a:ext cx="6631543" cy="4134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6ECF42-AFF1-FC87-5507-CB87ED0C4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88" y="7133888"/>
            <a:ext cx="3829584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0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05643A-BCD3-60DE-BC51-CA0A33BDA45E}"/>
              </a:ext>
            </a:extLst>
          </p:cNvPr>
          <p:cNvSpPr txBox="1"/>
          <p:nvPr/>
        </p:nvSpPr>
        <p:spPr>
          <a:xfrm>
            <a:off x="111211" y="160638"/>
            <a:ext cx="6586151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Name: ________________________________</a:t>
            </a:r>
          </a:p>
          <a:p>
            <a:endParaRPr lang="en-US" sz="1200" dirty="0"/>
          </a:p>
          <a:p>
            <a:pPr algn="ctr"/>
            <a:r>
              <a:rPr lang="en-US" b="1" dirty="0"/>
              <a:t>Daily Date Writing Work</a:t>
            </a:r>
          </a:p>
          <a:p>
            <a:endParaRPr lang="en-US" sz="1100" dirty="0"/>
          </a:p>
          <a:p>
            <a:pPr algn="ctr"/>
            <a:r>
              <a:rPr lang="en-US" sz="2800" dirty="0"/>
              <a:t>Today’s Date Is: 11-4-24</a:t>
            </a:r>
          </a:p>
          <a:p>
            <a:endParaRPr lang="en-US" sz="900" dirty="0"/>
          </a:p>
          <a:p>
            <a:pPr algn="ctr"/>
            <a:r>
              <a:rPr lang="en-US" dirty="0"/>
              <a:t>Put a sticker on it on the calendar. </a:t>
            </a:r>
          </a:p>
          <a:p>
            <a:endParaRPr lang="en-US" sz="800" dirty="0"/>
          </a:p>
          <a:p>
            <a:pPr algn="ctr"/>
            <a:r>
              <a:rPr lang="en-US" b="1" dirty="0"/>
              <a:t>November 2024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Trace It: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200" dirty="0"/>
          </a:p>
          <a:p>
            <a:r>
              <a:rPr lang="en-US" dirty="0"/>
              <a:t>Write It: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5BD37E-F842-5EDA-04BB-4C2A8BB9B907}"/>
              </a:ext>
            </a:extLst>
          </p:cNvPr>
          <p:cNvCxnSpPr/>
          <p:nvPr/>
        </p:nvCxnSpPr>
        <p:spPr>
          <a:xfrm>
            <a:off x="259488" y="8340815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0BA823-180F-D136-2ACE-20ED3708033A}"/>
              </a:ext>
            </a:extLst>
          </p:cNvPr>
          <p:cNvCxnSpPr/>
          <p:nvPr/>
        </p:nvCxnSpPr>
        <p:spPr>
          <a:xfrm>
            <a:off x="259488" y="9049269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1278DA-2EA4-150F-F917-39CF7281AC59}"/>
              </a:ext>
            </a:extLst>
          </p:cNvPr>
          <p:cNvCxnSpPr/>
          <p:nvPr/>
        </p:nvCxnSpPr>
        <p:spPr>
          <a:xfrm>
            <a:off x="271843" y="8678566"/>
            <a:ext cx="6314303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813716C-3172-D7DF-3F22-89A221B635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18739" r="30822" b="8776"/>
          <a:stretch/>
        </p:blipFill>
        <p:spPr>
          <a:xfrm>
            <a:off x="111210" y="2464906"/>
            <a:ext cx="6631543" cy="4134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F72102-110E-5FDD-C503-8F637259D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88" y="7129125"/>
            <a:ext cx="3801005" cy="7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60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05643A-BCD3-60DE-BC51-CA0A33BDA45E}"/>
              </a:ext>
            </a:extLst>
          </p:cNvPr>
          <p:cNvSpPr txBox="1"/>
          <p:nvPr/>
        </p:nvSpPr>
        <p:spPr>
          <a:xfrm>
            <a:off x="111211" y="160638"/>
            <a:ext cx="6586151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Name: ________________________________</a:t>
            </a:r>
          </a:p>
          <a:p>
            <a:endParaRPr lang="en-US" sz="1200" dirty="0"/>
          </a:p>
          <a:p>
            <a:pPr algn="ctr"/>
            <a:r>
              <a:rPr lang="en-US" b="1" dirty="0"/>
              <a:t>Daily Date Writing Work</a:t>
            </a:r>
          </a:p>
          <a:p>
            <a:endParaRPr lang="en-US" sz="1100" dirty="0"/>
          </a:p>
          <a:p>
            <a:pPr algn="ctr"/>
            <a:r>
              <a:rPr lang="en-US" sz="2800" dirty="0"/>
              <a:t>Today’s Date Is: 11-5-24</a:t>
            </a:r>
          </a:p>
          <a:p>
            <a:endParaRPr lang="en-US" sz="900" dirty="0"/>
          </a:p>
          <a:p>
            <a:pPr algn="ctr"/>
            <a:r>
              <a:rPr lang="en-US" dirty="0"/>
              <a:t>Put a sticker on it on the calendar. </a:t>
            </a:r>
          </a:p>
          <a:p>
            <a:endParaRPr lang="en-US" sz="800" dirty="0"/>
          </a:p>
          <a:p>
            <a:pPr algn="ctr"/>
            <a:r>
              <a:rPr lang="en-US" b="1" dirty="0"/>
              <a:t>November 2024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Trace It: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200" dirty="0"/>
          </a:p>
          <a:p>
            <a:r>
              <a:rPr lang="en-US" dirty="0"/>
              <a:t>Write It: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5BD37E-F842-5EDA-04BB-4C2A8BB9B907}"/>
              </a:ext>
            </a:extLst>
          </p:cNvPr>
          <p:cNvCxnSpPr/>
          <p:nvPr/>
        </p:nvCxnSpPr>
        <p:spPr>
          <a:xfrm>
            <a:off x="259488" y="8340815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0BA823-180F-D136-2ACE-20ED3708033A}"/>
              </a:ext>
            </a:extLst>
          </p:cNvPr>
          <p:cNvCxnSpPr/>
          <p:nvPr/>
        </p:nvCxnSpPr>
        <p:spPr>
          <a:xfrm>
            <a:off x="259488" y="9049269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1278DA-2EA4-150F-F917-39CF7281AC59}"/>
              </a:ext>
            </a:extLst>
          </p:cNvPr>
          <p:cNvCxnSpPr/>
          <p:nvPr/>
        </p:nvCxnSpPr>
        <p:spPr>
          <a:xfrm>
            <a:off x="271843" y="8678566"/>
            <a:ext cx="6314303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C14263E-5C10-F0A6-8BB8-B65053DE81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18739" r="30822" b="8776"/>
          <a:stretch/>
        </p:blipFill>
        <p:spPr>
          <a:xfrm>
            <a:off x="111210" y="2464906"/>
            <a:ext cx="6631543" cy="4134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2FDC9B-B5F2-1C9A-3522-333B4B6A4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88" y="7148178"/>
            <a:ext cx="3839111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75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05643A-BCD3-60DE-BC51-CA0A33BDA45E}"/>
              </a:ext>
            </a:extLst>
          </p:cNvPr>
          <p:cNvSpPr txBox="1"/>
          <p:nvPr/>
        </p:nvSpPr>
        <p:spPr>
          <a:xfrm>
            <a:off x="111211" y="160638"/>
            <a:ext cx="6586151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Name: ________________________________</a:t>
            </a:r>
          </a:p>
          <a:p>
            <a:endParaRPr lang="en-US" sz="1200" dirty="0"/>
          </a:p>
          <a:p>
            <a:pPr algn="ctr"/>
            <a:r>
              <a:rPr lang="en-US" b="1" dirty="0"/>
              <a:t>Daily Date Writing Work</a:t>
            </a:r>
          </a:p>
          <a:p>
            <a:endParaRPr lang="en-US" sz="1100" dirty="0"/>
          </a:p>
          <a:p>
            <a:pPr algn="ctr"/>
            <a:r>
              <a:rPr lang="en-US" sz="2800" dirty="0"/>
              <a:t>Today’s Date Is: 11-6-24</a:t>
            </a:r>
          </a:p>
          <a:p>
            <a:endParaRPr lang="en-US" sz="900" dirty="0"/>
          </a:p>
          <a:p>
            <a:pPr algn="ctr"/>
            <a:r>
              <a:rPr lang="en-US" dirty="0"/>
              <a:t>Put a sticker on it on the calendar. </a:t>
            </a:r>
          </a:p>
          <a:p>
            <a:endParaRPr lang="en-US" sz="800" dirty="0"/>
          </a:p>
          <a:p>
            <a:pPr algn="ctr"/>
            <a:r>
              <a:rPr lang="en-US" b="1" dirty="0"/>
              <a:t>November 2024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Trace It: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200" dirty="0"/>
          </a:p>
          <a:p>
            <a:r>
              <a:rPr lang="en-US" dirty="0"/>
              <a:t>Write It: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5BD37E-F842-5EDA-04BB-4C2A8BB9B907}"/>
              </a:ext>
            </a:extLst>
          </p:cNvPr>
          <p:cNvCxnSpPr/>
          <p:nvPr/>
        </p:nvCxnSpPr>
        <p:spPr>
          <a:xfrm>
            <a:off x="259488" y="8340815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0BA823-180F-D136-2ACE-20ED3708033A}"/>
              </a:ext>
            </a:extLst>
          </p:cNvPr>
          <p:cNvCxnSpPr/>
          <p:nvPr/>
        </p:nvCxnSpPr>
        <p:spPr>
          <a:xfrm>
            <a:off x="259488" y="9049269"/>
            <a:ext cx="6314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1278DA-2EA4-150F-F917-39CF7281AC59}"/>
              </a:ext>
            </a:extLst>
          </p:cNvPr>
          <p:cNvCxnSpPr/>
          <p:nvPr/>
        </p:nvCxnSpPr>
        <p:spPr>
          <a:xfrm>
            <a:off x="271843" y="8678566"/>
            <a:ext cx="6314303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8EB63F5-DF03-4F01-1FDE-8763A22BF9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18739" r="30822" b="8776"/>
          <a:stretch/>
        </p:blipFill>
        <p:spPr>
          <a:xfrm>
            <a:off x="111210" y="2464906"/>
            <a:ext cx="6631543" cy="4134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46A63E-6D7E-8BB4-F3EB-63295917B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88" y="7112961"/>
            <a:ext cx="3801005" cy="7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81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15457</TotalTime>
  <Words>893</Words>
  <Application>Microsoft Office PowerPoint</Application>
  <PresentationFormat>Letter Paper (8.5x11 in)</PresentationFormat>
  <Paragraphs>932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Caldwell</dc:creator>
  <cp:lastModifiedBy>Nicole Caldwell</cp:lastModifiedBy>
  <cp:revision>67</cp:revision>
  <cp:lastPrinted>2024-06-03T02:17:16Z</cp:lastPrinted>
  <dcterms:created xsi:type="dcterms:W3CDTF">2024-01-29T18:33:43Z</dcterms:created>
  <dcterms:modified xsi:type="dcterms:W3CDTF">2024-07-31T19:39:42Z</dcterms:modified>
</cp:coreProperties>
</file>